
<file path=[Content_Types].xml><?xml version="1.0" encoding="utf-8"?>
<Types xmlns="http://schemas.openxmlformats.org/package/2006/content-types">
  <Default Extension="jpeg" ContentType="image/jpeg"/>
  <Default Extension="JPG" ContentType="image/.jpg"/>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3" r:id="rId4"/>
    <p:sldMasterId id="2147483686" r:id="rId5"/>
    <p:sldMasterId id="2147483698" r:id="rId6"/>
    <p:sldMasterId id="2147483711" r:id="rId7"/>
    <p:sldMasterId id="2147483724" r:id="rId8"/>
    <p:sldMasterId id="2147483740" r:id="rId9"/>
    <p:sldMasterId id="2147483753" r:id="rId10"/>
  </p:sldMasterIdLst>
  <p:notesMasterIdLst>
    <p:notesMasterId r:id="rId14"/>
  </p:notesMasterIdLst>
  <p:sldIdLst>
    <p:sldId id="473" r:id="rId11"/>
    <p:sldId id="470" r:id="rId12"/>
    <p:sldId id="471" r:id="rId13"/>
    <p:sldId id="472" r:id="rId15"/>
    <p:sldId id="399" r:id="rId16"/>
    <p:sldId id="348" r:id="rId17"/>
    <p:sldId id="411" r:id="rId18"/>
    <p:sldId id="460" r:id="rId19"/>
    <p:sldId id="502" r:id="rId20"/>
    <p:sldId id="475" r:id="rId21"/>
    <p:sldId id="503" r:id="rId22"/>
    <p:sldId id="479" r:id="rId23"/>
    <p:sldId id="493" r:id="rId24"/>
    <p:sldId id="494" r:id="rId25"/>
    <p:sldId id="476" r:id="rId26"/>
    <p:sldId id="497" r:id="rId27"/>
    <p:sldId id="504" r:id="rId28"/>
    <p:sldId id="505" r:id="rId29"/>
    <p:sldId id="506" r:id="rId30"/>
    <p:sldId id="507" r:id="rId31"/>
    <p:sldId id="509" r:id="rId32"/>
    <p:sldId id="508" r:id="rId33"/>
    <p:sldId id="510" r:id="rId34"/>
    <p:sldId id="511" r:id="rId35"/>
    <p:sldId id="512" r:id="rId36"/>
    <p:sldId id="485" r:id="rId37"/>
    <p:sldId id="454" r:id="rId38"/>
    <p:sldId id="465" r:id="rId39"/>
    <p:sldId id="455" r:id="rId40"/>
    <p:sldId id="463" r:id="rId41"/>
    <p:sldId id="486" r:id="rId42"/>
    <p:sldId id="446" r:id="rId43"/>
    <p:sldId id="487" r:id="rId44"/>
    <p:sldId id="489" r:id="rId45"/>
    <p:sldId id="490" r:id="rId46"/>
    <p:sldId id="491" r:id="rId47"/>
    <p:sldId id="407" r:id="rId48"/>
    <p:sldId id="492" r:id="rId49"/>
  </p:sldIdLst>
  <p:sldSz cx="9144000" cy="6858000" type="screen4x3"/>
  <p:notesSz cx="6858000" cy="9144000"/>
  <p:defaultTex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4025" lvl="1" indent="190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09955" lvl="2" indent="127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67155" lvl="3" indent="127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1180" lvl="4" indent="317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317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317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317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317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2FDB2607-1784-4EEB-B798-7EB5836EED8A}">
        <p14:showMediaCtrls xmlns:p14="http://schemas.microsoft.com/office/powerpoint/2010/main" val="1"/>
      </p:ext>
    </p:extLst>
  </p:showPr>
  <p:clrMru>
    <a:srgbClr val="3333CC"/>
    <a:srgbClr val="009900"/>
    <a:srgbClr val="0000FF"/>
    <a:srgbClr val="7D3209"/>
    <a:srgbClr val="FF6600"/>
    <a:srgbClr val="762D10"/>
    <a:srgbClr val="FFFF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4385"/>
    <p:restoredTop sz="94009"/>
  </p:normalViewPr>
  <p:slideViewPr>
    <p:cSldViewPr showGuides="1">
      <p:cViewPr varScale="1">
        <p:scale>
          <a:sx n="70" d="100"/>
          <a:sy n="70" d="100"/>
        </p:scale>
        <p:origin x="1026" y="66"/>
      </p:cViewPr>
      <p:guideLst>
        <p:guide orient="horz" pos="2160"/>
        <p:guide pos="2880"/>
      </p:guideLst>
    </p:cSldViewPr>
  </p:slideViewPr>
  <p:notesTextViewPr>
    <p:cViewPr>
      <p:scale>
        <a:sx n="100" d="100"/>
        <a:sy n="100" d="100"/>
      </p:scale>
      <p:origin x="0" y="0"/>
    </p:cViewPr>
  </p:notesTextViewPr>
  <p:sorterViewPr showFormatting="0">
    <p:cViewPr>
      <p:scale>
        <a:sx n="75" d="100"/>
        <a:sy n="75" d="100"/>
      </p:scale>
      <p:origin x="0" y="2874"/>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2" Type="http://schemas.openxmlformats.org/officeDocument/2006/relationships/tableStyles" Target="tableStyles.xml"/><Relationship Id="rId51" Type="http://schemas.openxmlformats.org/officeDocument/2006/relationships/viewProps" Target="viewProps.xml"/><Relationship Id="rId50" Type="http://schemas.openxmlformats.org/officeDocument/2006/relationships/presProps" Target="presProps.xml"/><Relationship Id="rId5" Type="http://schemas.openxmlformats.org/officeDocument/2006/relationships/slideMaster" Target="slideMasters/slideMaster4.xml"/><Relationship Id="rId49" Type="http://schemas.openxmlformats.org/officeDocument/2006/relationships/slide" Target="slides/slide38.xml"/><Relationship Id="rId48" Type="http://schemas.openxmlformats.org/officeDocument/2006/relationships/slide" Target="slides/slide37.xml"/><Relationship Id="rId47" Type="http://schemas.openxmlformats.org/officeDocument/2006/relationships/slide" Target="slides/slide36.xml"/><Relationship Id="rId46" Type="http://schemas.openxmlformats.org/officeDocument/2006/relationships/slide" Target="slides/slide35.xml"/><Relationship Id="rId45" Type="http://schemas.openxmlformats.org/officeDocument/2006/relationships/slide" Target="slides/slide34.xml"/><Relationship Id="rId44" Type="http://schemas.openxmlformats.org/officeDocument/2006/relationships/slide" Target="slides/slide33.xml"/><Relationship Id="rId43" Type="http://schemas.openxmlformats.org/officeDocument/2006/relationships/slide" Target="slides/slide32.xml"/><Relationship Id="rId42" Type="http://schemas.openxmlformats.org/officeDocument/2006/relationships/slide" Target="slides/slide31.xml"/><Relationship Id="rId41" Type="http://schemas.openxmlformats.org/officeDocument/2006/relationships/slide" Target="slides/slide30.xml"/><Relationship Id="rId40" Type="http://schemas.openxmlformats.org/officeDocument/2006/relationships/slide" Target="slides/slide29.xml"/><Relationship Id="rId4" Type="http://schemas.openxmlformats.org/officeDocument/2006/relationships/slideMaster" Target="slideMasters/slideMaster3.xml"/><Relationship Id="rId39" Type="http://schemas.openxmlformats.org/officeDocument/2006/relationships/slide" Target="slides/slide28.xml"/><Relationship Id="rId38" Type="http://schemas.openxmlformats.org/officeDocument/2006/relationships/slide" Target="slides/slide27.xml"/><Relationship Id="rId37" Type="http://schemas.openxmlformats.org/officeDocument/2006/relationships/slide" Target="slides/slide26.xml"/><Relationship Id="rId36" Type="http://schemas.openxmlformats.org/officeDocument/2006/relationships/slide" Target="slides/slide25.xml"/><Relationship Id="rId35" Type="http://schemas.openxmlformats.org/officeDocument/2006/relationships/slide" Target="slides/slide24.xml"/><Relationship Id="rId34" Type="http://schemas.openxmlformats.org/officeDocument/2006/relationships/slide" Target="slides/slide23.xml"/><Relationship Id="rId33" Type="http://schemas.openxmlformats.org/officeDocument/2006/relationships/slide" Target="slides/slide22.xml"/><Relationship Id="rId32" Type="http://schemas.openxmlformats.org/officeDocument/2006/relationships/slide" Target="slides/slide21.xml"/><Relationship Id="rId31" Type="http://schemas.openxmlformats.org/officeDocument/2006/relationships/slide" Target="slides/slide20.xml"/><Relationship Id="rId30" Type="http://schemas.openxmlformats.org/officeDocument/2006/relationships/slide" Target="slides/slide19.xml"/><Relationship Id="rId3" Type="http://schemas.openxmlformats.org/officeDocument/2006/relationships/slideMaster" Target="slideMasters/slideMaster2.xml"/><Relationship Id="rId29" Type="http://schemas.openxmlformats.org/officeDocument/2006/relationships/slide" Target="slides/slide18.xml"/><Relationship Id="rId28" Type="http://schemas.openxmlformats.org/officeDocument/2006/relationships/slide" Target="slides/slide17.xml"/><Relationship Id="rId27" Type="http://schemas.openxmlformats.org/officeDocument/2006/relationships/slide" Target="slides/slide16.xml"/><Relationship Id="rId26" Type="http://schemas.openxmlformats.org/officeDocument/2006/relationships/slide" Target="slides/slide15.xml"/><Relationship Id="rId25" Type="http://schemas.openxmlformats.org/officeDocument/2006/relationships/slide" Target="slides/slide14.xml"/><Relationship Id="rId24" Type="http://schemas.openxmlformats.org/officeDocument/2006/relationships/slide" Target="slides/slide13.xml"/><Relationship Id="rId23" Type="http://schemas.openxmlformats.org/officeDocument/2006/relationships/slide" Target="slides/slide12.xml"/><Relationship Id="rId22" Type="http://schemas.openxmlformats.org/officeDocument/2006/relationships/slide" Target="slides/slide11.xml"/><Relationship Id="rId21" Type="http://schemas.openxmlformats.org/officeDocument/2006/relationships/slide" Target="slides/slide10.xml"/><Relationship Id="rId20" Type="http://schemas.openxmlformats.org/officeDocument/2006/relationships/slide" Target="slides/slide9.xml"/><Relationship Id="rId2" Type="http://schemas.openxmlformats.org/officeDocument/2006/relationships/theme" Target="theme/theme1.xml"/><Relationship Id="rId19" Type="http://schemas.openxmlformats.org/officeDocument/2006/relationships/slide" Target="slides/slide8.xml"/><Relationship Id="rId18" Type="http://schemas.openxmlformats.org/officeDocument/2006/relationships/slide" Target="slides/slide7.xml"/><Relationship Id="rId17" Type="http://schemas.openxmlformats.org/officeDocument/2006/relationships/slide" Target="slides/slide6.xml"/><Relationship Id="rId16" Type="http://schemas.openxmlformats.org/officeDocument/2006/relationships/slide" Target="slides/slide5.xml"/><Relationship Id="rId15" Type="http://schemas.openxmlformats.org/officeDocument/2006/relationships/slide" Target="slides/slide4.xml"/><Relationship Id="rId14" Type="http://schemas.openxmlformats.org/officeDocument/2006/relationships/notesMaster" Target="notesMasters/notesMaster1.xml"/><Relationship Id="rId13" Type="http://schemas.openxmlformats.org/officeDocument/2006/relationships/slide" Target="slides/slide3.xml"/><Relationship Id="rId12" Type="http://schemas.openxmlformats.org/officeDocument/2006/relationships/slide" Target="slides/slide2.xml"/><Relationship Id="rId11" Type="http://schemas.openxmlformats.org/officeDocument/2006/relationships/slide" Target="slides/slide1.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51202"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algn="l" eaLnBrk="0" hangingPunct="0">
              <a:defRPr sz="1200" b="0">
                <a:latin typeface=".VnTime" panose="020B7200000000000000"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VnTime" panose="020B7200000000000000" pitchFamily="34" charset="0"/>
              <a:ea typeface="+mn-ea"/>
              <a:cs typeface="+mn-cs"/>
            </a:endParaRPr>
          </a:p>
        </p:txBody>
      </p:sp>
      <p:sp>
        <p:nvSpPr>
          <p:cNvPr id="51203" name="Rectangle 3"/>
          <p:cNvSpPr>
            <a:spLocks noGrp="1" noChangeArrowheads="1"/>
          </p:cNvSpPr>
          <p:nvPr>
            <p:ph type="dt"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eaLnBrk="0" hangingPunct="0">
              <a:defRPr sz="1200" b="0">
                <a:latin typeface=".VnTime" panose="020B7200000000000000"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B57F482B-077E-4A87-B304-18AF9EF1F2BD}" type="datetimeFigureOut">
              <a:rPr kumimoji="0" lang="en-US" sz="1200" b="0" i="0" u="none" strike="noStrike" kern="1200" cap="none" spc="0" normalizeH="0" baseline="0" noProof="0">
                <a:ln>
                  <a:noFill/>
                </a:ln>
                <a:solidFill>
                  <a:schemeClr val="tx1"/>
                </a:solidFill>
                <a:effectLst/>
                <a:uLnTx/>
                <a:uFillTx/>
                <a:latin typeface=".VnTime" panose="020B7200000000000000" pitchFamily="34" charset="0"/>
                <a:ea typeface="+mn-ea"/>
                <a:cs typeface="+mn-cs"/>
              </a:rPr>
            </a:fld>
            <a:endParaRPr kumimoji="0" lang="en-US" sz="1200" b="0" i="0" u="none" strike="noStrike" kern="1200" cap="none" spc="0" normalizeH="0" baseline="0" noProof="0">
              <a:ln>
                <a:noFill/>
              </a:ln>
              <a:solidFill>
                <a:schemeClr val="tx1"/>
              </a:solidFill>
              <a:effectLst/>
              <a:uLnTx/>
              <a:uFillTx/>
              <a:latin typeface=".VnTime" panose="020B7200000000000000" pitchFamily="34" charset="0"/>
              <a:ea typeface="+mn-ea"/>
              <a:cs typeface="+mn-cs"/>
            </a:endParaRPr>
          </a:p>
        </p:txBody>
      </p:sp>
      <p:sp>
        <p:nvSpPr>
          <p:cNvPr id="48132" name="Rectangle 4"/>
          <p:cNvSpPr>
            <a:spLocks noRot="1" noTextEdit="1"/>
          </p:cNvSpPr>
          <p:nvPr>
            <p:ph type="sldImg" idx="2"/>
          </p:nvPr>
        </p:nvSpPr>
        <p:spPr>
          <a:xfrm>
            <a:off x="1143000" y="685800"/>
            <a:ext cx="4572000" cy="3429000"/>
          </a:xfrm>
          <a:prstGeom prst="rect">
            <a:avLst/>
          </a:prstGeom>
          <a:noFill/>
          <a:ln w="9525" cap="flat" cmpd="sng">
            <a:solidFill>
              <a:srgbClr val="000000"/>
            </a:solidFill>
            <a:prstDash val="solid"/>
            <a:miter/>
            <a:headEnd type="none" w="med" len="med"/>
            <a:tailEnd type="none" w="med" len="med"/>
          </a:ln>
        </p:spPr>
      </p:sp>
      <p:sp>
        <p:nvSpPr>
          <p:cNvPr id="51205" name="Rectangle 5"/>
          <p:cNvSpPr>
            <a:spLocks noGrp="1" noChangeArrowheads="1"/>
          </p:cNvSpPr>
          <p:nvPr>
            <p:ph type="body" sz="quarter" idx="3"/>
          </p:nvPr>
        </p:nvSpPr>
        <p:spPr bwMode="auto">
          <a:xfrm>
            <a:off x="685800" y="4343400"/>
            <a:ext cx="5486400" cy="4114800"/>
          </a:xfrm>
          <a:prstGeom prst="rect">
            <a:avLst/>
          </a:prstGeom>
          <a:noFill/>
          <a:ln w="9525">
            <a:noFill/>
            <a:miter lim="800000"/>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Calibri" panose="020F0502020204030204" pitchFamily="34" charset="0"/>
                <a:ea typeface="+mn-ea"/>
                <a:cs typeface="Arial" panose="020B0604020202020204" pitchFamily="34" charset="0"/>
              </a:rPr>
              <a:t>Click to edit Master text styles</a:t>
            </a:r>
            <a:endParaRPr kumimoji="0" lang="en-US" sz="1200" b="0" i="0" u="none" strike="noStrike" kern="1200" cap="none" spc="0" normalizeH="0" baseline="0" noProof="0">
              <a:ln>
                <a:noFill/>
              </a:ln>
              <a:solidFill>
                <a:schemeClr val="tx1"/>
              </a:solidFill>
              <a:effectLst/>
              <a:uLnTx/>
              <a:uFillTx/>
              <a:latin typeface="Calibri" panose="020F0502020204030204" pitchFamily="34" charset="0"/>
              <a:ea typeface="+mn-ea"/>
              <a:cs typeface="Arial" panose="020B0604020202020204" pitchFamily="34" charset="0"/>
            </a:endParaRPr>
          </a:p>
          <a:p>
            <a:pPr marL="454025"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Calibri" panose="020F0502020204030204" pitchFamily="34" charset="0"/>
                <a:ea typeface="+mn-ea"/>
                <a:cs typeface="Arial" panose="020B0604020202020204" pitchFamily="34" charset="0"/>
              </a:rPr>
              <a:t>Second level</a:t>
            </a:r>
            <a:endParaRPr kumimoji="0" lang="en-US" sz="1200" b="0" i="0" u="none" strike="noStrike" kern="1200" cap="none" spc="0" normalizeH="0" baseline="0" noProof="0">
              <a:ln>
                <a:noFill/>
              </a:ln>
              <a:solidFill>
                <a:schemeClr val="tx1"/>
              </a:solidFill>
              <a:effectLst/>
              <a:uLnTx/>
              <a:uFillTx/>
              <a:latin typeface="Calibri" panose="020F0502020204030204" pitchFamily="34" charset="0"/>
              <a:ea typeface="+mn-ea"/>
              <a:cs typeface="Arial" panose="020B0604020202020204" pitchFamily="34" charset="0"/>
            </a:endParaRPr>
          </a:p>
          <a:p>
            <a:pPr marL="909955"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Calibri" panose="020F0502020204030204" pitchFamily="34" charset="0"/>
                <a:ea typeface="+mn-ea"/>
                <a:cs typeface="Arial" panose="020B0604020202020204" pitchFamily="34" charset="0"/>
              </a:rPr>
              <a:t>Third level</a:t>
            </a:r>
            <a:endParaRPr kumimoji="0" lang="en-US" sz="1200" b="0" i="0" u="none" strike="noStrike" kern="1200" cap="none" spc="0" normalizeH="0" baseline="0" noProof="0">
              <a:ln>
                <a:noFill/>
              </a:ln>
              <a:solidFill>
                <a:schemeClr val="tx1"/>
              </a:solidFill>
              <a:effectLst/>
              <a:uLnTx/>
              <a:uFillTx/>
              <a:latin typeface="Calibri" panose="020F0502020204030204" pitchFamily="34" charset="0"/>
              <a:ea typeface="+mn-ea"/>
              <a:cs typeface="Arial" panose="020B0604020202020204" pitchFamily="34" charset="0"/>
            </a:endParaRPr>
          </a:p>
          <a:p>
            <a:pPr marL="1367155"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Calibri" panose="020F0502020204030204" pitchFamily="34" charset="0"/>
                <a:ea typeface="+mn-ea"/>
                <a:cs typeface="Arial" panose="020B0604020202020204" pitchFamily="34" charset="0"/>
              </a:rPr>
              <a:t>Fourth level</a:t>
            </a:r>
            <a:endParaRPr kumimoji="0" lang="en-US" sz="1200" b="0" i="0" u="none" strike="noStrike" kern="1200" cap="none" spc="0" normalizeH="0" baseline="0" noProof="0">
              <a:ln>
                <a:noFill/>
              </a:ln>
              <a:solidFill>
                <a:schemeClr val="tx1"/>
              </a:solidFill>
              <a:effectLst/>
              <a:uLnTx/>
              <a:uFillTx/>
              <a:latin typeface="Calibri" panose="020F0502020204030204" pitchFamily="34" charset="0"/>
              <a:ea typeface="+mn-ea"/>
              <a:cs typeface="Arial" panose="020B0604020202020204" pitchFamily="34" charset="0"/>
            </a:endParaRPr>
          </a:p>
          <a:p>
            <a:pPr marL="182118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Calibri" panose="020F0502020204030204" pitchFamily="34" charset="0"/>
                <a:ea typeface="+mn-ea"/>
                <a:cs typeface="Arial" panose="020B0604020202020204" pitchFamily="34" charset="0"/>
              </a:rPr>
              <a:t>Fifth level</a:t>
            </a:r>
            <a:endParaRPr kumimoji="0" lang="en-US" sz="1200" b="0" i="0" u="none" strike="noStrike" kern="1200" cap="none" spc="0" normalizeH="0" baseline="0" noProof="0">
              <a:ln>
                <a:noFill/>
              </a:ln>
              <a:solidFill>
                <a:schemeClr val="tx1"/>
              </a:solidFill>
              <a:effectLst/>
              <a:uLnTx/>
              <a:uFillTx/>
              <a:latin typeface="Calibri" panose="020F0502020204030204" pitchFamily="34" charset="0"/>
              <a:ea typeface="+mn-ea"/>
              <a:cs typeface="Arial" panose="020B0604020202020204" pitchFamily="34" charset="0"/>
            </a:endParaRPr>
          </a:p>
        </p:txBody>
      </p:sp>
      <p:sp>
        <p:nvSpPr>
          <p:cNvPr id="51206" name="Rectangle 6"/>
          <p:cNvSpPr>
            <a:spLocks noGrp="1" noChangeArrowheads="1"/>
          </p:cNvSpPr>
          <p:nvPr>
            <p:ph type="ftr" sz="quarter" idx="4"/>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algn="l" eaLnBrk="0" hangingPunct="0">
              <a:defRPr sz="1200" b="0">
                <a:latin typeface=".VnTime" panose="020B7200000000000000"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VnTime" panose="020B7200000000000000" pitchFamily="34" charset="0"/>
              <a:ea typeface="+mn-ea"/>
              <a:cs typeface="+mn-cs"/>
            </a:endParaRPr>
          </a:p>
        </p:txBody>
      </p:sp>
      <p:sp>
        <p:nvSpPr>
          <p:cNvPr id="51207" name="Rectangle 7"/>
          <p:cNvSpPr>
            <a:spLocks noGrp="1" noChangeArrowheads="1"/>
          </p:cNvSpPr>
          <p:nvPr>
            <p:ph type="sldNum" sz="quarter" idx="5"/>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lstStyle>
            <a:lvl1pPr algn="r">
              <a:defRPr sz="1200">
                <a:latin typeface=".VnTime" panose="020B7200000000000000"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2C6BAABA-5D98-4AC1-90F5-DC7C2004AE29}" type="slidenum">
              <a:rPr kumimoji="0" lang="en-US" altLang="en-US" sz="1200" b="0" i="0" u="none" strike="noStrike" kern="1200" cap="none" spc="0" normalizeH="0" baseline="0" noProof="0">
                <a:ln>
                  <a:noFill/>
                </a:ln>
                <a:solidFill>
                  <a:schemeClr val="tx1"/>
                </a:solidFill>
                <a:effectLst/>
                <a:uLnTx/>
                <a:uFillTx/>
                <a:latin typeface=".VnTime" panose="020B7200000000000000" pitchFamily="34" charset="0"/>
                <a:ea typeface="+mn-ea"/>
                <a:cs typeface="+mn-cs"/>
              </a:rPr>
            </a:fld>
            <a:endParaRPr kumimoji="0" lang="en-US" altLang="en-US" sz="1200" b="0" i="0" u="none" strike="noStrike" kern="1200" cap="none" spc="0" normalizeH="0" baseline="0" noProof="0">
              <a:ln>
                <a:noFill/>
              </a:ln>
              <a:solidFill>
                <a:schemeClr val="tx1"/>
              </a:solidFill>
              <a:effectLst/>
              <a:uLnTx/>
              <a:uFillTx/>
              <a:latin typeface=".VnTime" panose="020B7200000000000000" pitchFamily="34" charset="0"/>
              <a:ea typeface="+mn-ea"/>
              <a:cs typeface="+mn-cs"/>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mn-ea"/>
        <a:cs typeface="Arial" panose="020B0604020202020204" pitchFamily="34" charset="0"/>
      </a:defRPr>
    </a:lvl1pPr>
    <a:lvl2pPr marL="454025" algn="l" rtl="0" eaLnBrk="0" fontAlgn="base" hangingPunct="0">
      <a:spcBef>
        <a:spcPct val="30000"/>
      </a:spcBef>
      <a:spcAft>
        <a:spcPct val="0"/>
      </a:spcAft>
      <a:defRPr sz="1200" kern="1200">
        <a:solidFill>
          <a:schemeClr val="tx1"/>
        </a:solidFill>
        <a:latin typeface="Calibri" panose="020F0502020204030204" pitchFamily="34" charset="0"/>
        <a:ea typeface="+mn-ea"/>
        <a:cs typeface="Arial" panose="020B0604020202020204" pitchFamily="34" charset="0"/>
      </a:defRPr>
    </a:lvl2pPr>
    <a:lvl3pPr marL="909955" algn="l" rtl="0" eaLnBrk="0" fontAlgn="base" hangingPunct="0">
      <a:spcBef>
        <a:spcPct val="30000"/>
      </a:spcBef>
      <a:spcAft>
        <a:spcPct val="0"/>
      </a:spcAft>
      <a:defRPr sz="1200" kern="1200">
        <a:solidFill>
          <a:schemeClr val="tx1"/>
        </a:solidFill>
        <a:latin typeface="Calibri" panose="020F0502020204030204" pitchFamily="34" charset="0"/>
        <a:ea typeface="+mn-ea"/>
        <a:cs typeface="Arial" panose="020B0604020202020204" pitchFamily="34" charset="0"/>
      </a:defRPr>
    </a:lvl3pPr>
    <a:lvl4pPr marL="1367155" algn="l" rtl="0" eaLnBrk="0" fontAlgn="base" hangingPunct="0">
      <a:spcBef>
        <a:spcPct val="30000"/>
      </a:spcBef>
      <a:spcAft>
        <a:spcPct val="0"/>
      </a:spcAft>
      <a:defRPr sz="1200" kern="1200">
        <a:solidFill>
          <a:schemeClr val="tx1"/>
        </a:solidFill>
        <a:latin typeface="Calibri" panose="020F0502020204030204" pitchFamily="34" charset="0"/>
        <a:ea typeface="+mn-ea"/>
        <a:cs typeface="Arial" panose="020B0604020202020204" pitchFamily="34" charset="0"/>
      </a:defRPr>
    </a:lvl4pPr>
    <a:lvl5pPr marL="1821180" algn="l" rtl="0" eaLnBrk="0" fontAlgn="base" hangingPunct="0">
      <a:spcBef>
        <a:spcPct val="30000"/>
      </a:spcBef>
      <a:spcAft>
        <a:spcPct val="0"/>
      </a:spcAft>
      <a:defRPr sz="1200" kern="1200">
        <a:solidFill>
          <a:schemeClr val="tx1"/>
        </a:solidFill>
        <a:latin typeface="Calibri" panose="020F0502020204030204" pitchFamily="34" charset="0"/>
        <a:ea typeface="+mn-ea"/>
        <a:cs typeface="Arial" panose="020B0604020202020204" pitchFamily="34" charset="0"/>
      </a:defRPr>
    </a:lvl5pPr>
    <a:lvl6pPr marL="2279015" algn="l" defTabSz="911860" rtl="0" eaLnBrk="1" latinLnBrk="0" hangingPunct="1">
      <a:defRPr sz="1200" kern="1200">
        <a:solidFill>
          <a:schemeClr val="tx1"/>
        </a:solidFill>
        <a:latin typeface="+mn-lt"/>
        <a:ea typeface="+mn-ea"/>
        <a:cs typeface="+mn-cs"/>
      </a:defRPr>
    </a:lvl6pPr>
    <a:lvl7pPr marL="2734945" algn="l" defTabSz="911860" rtl="0" eaLnBrk="1" latinLnBrk="0" hangingPunct="1">
      <a:defRPr sz="1200" kern="1200">
        <a:solidFill>
          <a:schemeClr val="tx1"/>
        </a:solidFill>
        <a:latin typeface="+mn-lt"/>
        <a:ea typeface="+mn-ea"/>
        <a:cs typeface="+mn-cs"/>
      </a:defRPr>
    </a:lvl7pPr>
    <a:lvl8pPr marL="3190875" algn="l" defTabSz="911860" rtl="0" eaLnBrk="1" latinLnBrk="0" hangingPunct="1">
      <a:defRPr sz="1200" kern="1200">
        <a:solidFill>
          <a:schemeClr val="tx1"/>
        </a:solidFill>
        <a:latin typeface="+mn-lt"/>
        <a:ea typeface="+mn-ea"/>
        <a:cs typeface="+mn-cs"/>
      </a:defRPr>
    </a:lvl8pPr>
    <a:lvl9pPr marL="3646805" algn="l" defTabSz="91186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6" name="幻灯片图像占位符 54273"/>
          <p:cNvSpPr>
            <a:spLocks noGrp="1" noRot="1" noChangeAspect="1" noTextEdit="1"/>
          </p:cNvSpPr>
          <p:nvPr>
            <p:ph type="sldImg"/>
          </p:nvPr>
        </p:nvSpPr>
        <p:spPr>
          <a:ln/>
        </p:spPr>
      </p:sp>
      <p:sp>
        <p:nvSpPr>
          <p:cNvPr id="52227" name="文本占位符 54274"/>
          <p:cNvSpPr>
            <a:spLocks noGrp="1"/>
          </p:cNvSpPr>
          <p:nvPr>
            <p:ph type="body" idx="1"/>
          </p:nvPr>
        </p:nvSpPr>
        <p:spPr>
          <a:ln/>
        </p:spPr>
        <p:txBody>
          <a:bodyPr wrap="square" lIns="91440" tIns="45720" rIns="91440" bIns="45720" anchor="t" anchorCtr="0"/>
          <a:p>
            <a:pPr lvl="0"/>
            <a:endParaRPr lang="en-US" altLang="en-US" dirty="0"/>
          </a:p>
        </p:txBody>
      </p:sp>
      <p:sp>
        <p:nvSpPr>
          <p:cNvPr id="52228" name="灯片编号占位符 1"/>
          <p:cNvSpPr txBox="1">
            <a:spLocks noGrp="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en-US" altLang="zh-CN" sz="1200" dirty="0">
                <a:solidFill>
                  <a:srgbClr val="000000"/>
                </a:solidFill>
                <a:latin typeface=".VnTime" panose="020B7200000000000000" pitchFamily="34" charset="0"/>
                <a:ea typeface="SimSun" panose="02010600030101010101" pitchFamily="2" charset="-122"/>
              </a:rPr>
            </a:fld>
            <a:endParaRPr lang="en-US" altLang="zh-CN" sz="1200" dirty="0">
              <a:solidFill>
                <a:srgbClr val="000000"/>
              </a:solidFill>
              <a:latin typeface=".VnTime" panose="020B7200000000000000" pitchFamily="34" charset="0"/>
              <a:ea typeface="SimSun"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3186" name="幻灯片图像占位符 20481"/>
          <p:cNvSpPr>
            <a:spLocks noGrp="1" noRot="1" noChangeAspect="1" noTextEdit="1"/>
          </p:cNvSpPr>
          <p:nvPr>
            <p:ph type="sldImg"/>
          </p:nvPr>
        </p:nvSpPr>
        <p:spPr>
          <a:ln/>
        </p:spPr>
      </p:sp>
      <p:sp>
        <p:nvSpPr>
          <p:cNvPr id="93187" name="文本占位符 20482"/>
          <p:cNvSpPr>
            <a:spLocks noGrp="1"/>
          </p:cNvSpPr>
          <p:nvPr>
            <p:ph type="body" idx="1"/>
          </p:nvPr>
        </p:nvSpPr>
        <p:spPr>
          <a:ln/>
        </p:spPr>
        <p:txBody>
          <a:bodyPr wrap="square" lIns="91440" tIns="45720" rIns="91440" bIns="45720" anchor="t" anchorCtr="0"/>
          <a:p>
            <a:pPr lvl="0"/>
            <a:endParaRPr lang="en-US" altLang="en-US" dirty="0"/>
          </a:p>
        </p:txBody>
      </p:sp>
      <p:sp>
        <p:nvSpPr>
          <p:cNvPr id="93188" name="灯片编号占位符 1"/>
          <p:cNvSpPr txBox="1">
            <a:spLocks noGrp="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en-US" altLang="zh-CN" sz="1200" dirty="0">
                <a:solidFill>
                  <a:srgbClr val="000000"/>
                </a:solidFill>
                <a:latin typeface=".VnTime" panose="020B7200000000000000" pitchFamily="34" charset="0"/>
                <a:ea typeface="SimSun" panose="02010600030101010101" pitchFamily="2" charset="-122"/>
              </a:rPr>
            </a:fld>
            <a:endParaRPr lang="en-US" altLang="zh-CN" sz="1200" dirty="0">
              <a:solidFill>
                <a:srgbClr val="000000"/>
              </a:solidFill>
              <a:latin typeface=".VnTime" panose="020B7200000000000000" pitchFamily="34" charset="0"/>
              <a:ea typeface="SimSun"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5234" name="幻灯片图像占位符 1"/>
          <p:cNvSpPr>
            <a:spLocks noGrp="1" noRot="1" noChangeAspect="1" noTextEdit="1"/>
          </p:cNvSpPr>
          <p:nvPr>
            <p:ph type="sldImg"/>
          </p:nvPr>
        </p:nvSpPr>
        <p:spPr>
          <a:ln/>
        </p:spPr>
      </p:sp>
      <p:sp>
        <p:nvSpPr>
          <p:cNvPr id="95235" name="备注占位符 2"/>
          <p:cNvSpPr>
            <a:spLocks noGrp="1"/>
          </p:cNvSpPr>
          <p:nvPr>
            <p:ph type="body" idx="1"/>
          </p:nvPr>
        </p:nvSpPr>
        <p:spPr>
          <a:ln/>
        </p:spPr>
        <p:txBody>
          <a:bodyPr wrap="square" lIns="91440" tIns="45720" rIns="91440" bIns="45720" anchor="t" anchorCtr="0"/>
          <a:p>
            <a:pPr lvl="0"/>
            <a:endParaRPr lang="zh-CN" altLang="en-US" dirty="0">
              <a:ea typeface="SimSun" panose="02010600030101010101" pitchFamily="2" charset="-122"/>
            </a:endParaRPr>
          </a:p>
        </p:txBody>
      </p:sp>
      <p:sp>
        <p:nvSpPr>
          <p:cNvPr id="95236"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dirty="0">
                <a:solidFill>
                  <a:srgbClr val="000000"/>
                </a:solidFill>
                <a:latin typeface=".VnTime" panose="020B7200000000000000" pitchFamily="34" charset="0"/>
                <a:ea typeface="SimSun" panose="02010600030101010101" pitchFamily="2" charset="-122"/>
              </a:rPr>
            </a:fld>
            <a:endParaRPr lang="zh-CN" altLang="en-US" sz="1200" dirty="0">
              <a:solidFill>
                <a:srgbClr val="000000"/>
              </a:solidFill>
              <a:latin typeface=".VnTime" panose="020B7200000000000000" pitchFamily="34" charset="0"/>
              <a:ea typeface="SimSun" panose="02010600030101010101"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7282" name="幻灯片图像占位符 21505"/>
          <p:cNvSpPr>
            <a:spLocks noGrp="1" noRot="1" noChangeAspect="1" noTextEdit="1"/>
          </p:cNvSpPr>
          <p:nvPr>
            <p:ph type="sldImg"/>
          </p:nvPr>
        </p:nvSpPr>
        <p:spPr>
          <a:ln/>
        </p:spPr>
      </p:sp>
      <p:sp>
        <p:nvSpPr>
          <p:cNvPr id="97283" name="文本占位符 21506"/>
          <p:cNvSpPr>
            <a:spLocks noGrp="1"/>
          </p:cNvSpPr>
          <p:nvPr>
            <p:ph type="body" idx="1"/>
          </p:nvPr>
        </p:nvSpPr>
        <p:spPr>
          <a:ln/>
        </p:spPr>
        <p:txBody>
          <a:bodyPr wrap="square" lIns="91440" tIns="45720" rIns="91440" bIns="45720" anchor="t" anchorCtr="0"/>
          <a:p>
            <a:pPr lvl="0"/>
            <a:endParaRPr lang="en-US" altLang="en-US" dirty="0"/>
          </a:p>
        </p:txBody>
      </p:sp>
      <p:sp>
        <p:nvSpPr>
          <p:cNvPr id="97284" name="灯片编号占位符 1"/>
          <p:cNvSpPr txBox="1">
            <a:spLocks noGrp="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en-US" altLang="zh-CN" sz="1200" dirty="0">
                <a:solidFill>
                  <a:srgbClr val="000000"/>
                </a:solidFill>
                <a:latin typeface=".VnTime" panose="020B7200000000000000" pitchFamily="34" charset="0"/>
                <a:ea typeface="SimSun" panose="02010600030101010101" pitchFamily="2" charset="-122"/>
              </a:rPr>
            </a:fld>
            <a:endParaRPr lang="en-US" altLang="zh-CN" sz="1200" dirty="0">
              <a:solidFill>
                <a:srgbClr val="000000"/>
              </a:solidFill>
              <a:latin typeface=".VnTime" panose="020B7200000000000000" pitchFamily="34" charset="0"/>
              <a:ea typeface="SimSun" panose="02010600030101010101" pitchFamily="2"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ln/>
        </p:spPr>
        <p:txBody>
          <a:bodyPr wrap="square" lIns="91440" tIns="45720" rIns="91440" bIns="45720" anchor="t" anchorCtr="0"/>
          <a:p>
            <a:pPr lvl="0"/>
            <a:endParaRPr lang="en-US" altLang="en-US" dirty="0"/>
          </a:p>
        </p:txBody>
      </p:sp>
      <p:sp>
        <p:nvSpPr>
          <p:cNvPr id="99332"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en-US" altLang="en-US" sz="1200" dirty="0">
                <a:latin typeface=".VnTime" panose="020B7200000000000000" pitchFamily="34" charset="0"/>
              </a:rPr>
            </a:fld>
            <a:endParaRPr lang="en-US" altLang="en-US" sz="1200" dirty="0">
              <a:latin typeface=".VnTime" panose="020B7200000000000000"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02" name="幻灯片图像占位符 86017"/>
          <p:cNvSpPr>
            <a:spLocks noGrp="1" noRot="1" noChangeAspect="1" noTextEdit="1"/>
          </p:cNvSpPr>
          <p:nvPr>
            <p:ph type="sldImg"/>
          </p:nvPr>
        </p:nvSpPr>
        <p:spPr>
          <a:ln/>
        </p:spPr>
      </p:sp>
      <p:sp>
        <p:nvSpPr>
          <p:cNvPr id="102403" name="文本占位符 86018"/>
          <p:cNvSpPr>
            <a:spLocks noGrp="1"/>
          </p:cNvSpPr>
          <p:nvPr>
            <p:ph type="body" idx="1"/>
          </p:nvPr>
        </p:nvSpPr>
        <p:spPr>
          <a:ln/>
        </p:spPr>
        <p:txBody>
          <a:bodyPr wrap="square" lIns="91440" tIns="45720" rIns="91440" bIns="45720" anchor="t" anchorCtr="0"/>
          <a:p>
            <a:pPr lvl="0"/>
            <a:endParaRPr lang="en-US" altLang="en-US" dirty="0"/>
          </a:p>
        </p:txBody>
      </p:sp>
      <p:sp>
        <p:nvSpPr>
          <p:cNvPr id="102404" name="灯片编号占位符 1"/>
          <p:cNvSpPr txBox="1">
            <a:spLocks noGrp="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en-US" altLang="zh-CN" sz="1200" dirty="0">
                <a:solidFill>
                  <a:srgbClr val="000000"/>
                </a:solidFill>
                <a:latin typeface=".VnTime" panose="020B7200000000000000" pitchFamily="34" charset="0"/>
                <a:ea typeface="SimSun" panose="02010600030101010101" pitchFamily="2" charset="-122"/>
              </a:rPr>
            </a:fld>
            <a:endParaRPr lang="en-US" altLang="zh-CN" sz="1200" dirty="0">
              <a:solidFill>
                <a:srgbClr val="000000"/>
              </a:solidFill>
              <a:latin typeface=".VnTime" panose="020B7200000000000000" pitchFamily="34" charset="0"/>
              <a:ea typeface="SimSun"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4" name="幻灯片图像占位符 84993"/>
          <p:cNvSpPr>
            <a:spLocks noGrp="1" noRot="1" noChangeAspect="1" noTextEdit="1"/>
          </p:cNvSpPr>
          <p:nvPr>
            <p:ph type="sldImg"/>
          </p:nvPr>
        </p:nvSpPr>
        <p:spPr>
          <a:ln/>
        </p:spPr>
      </p:sp>
      <p:sp>
        <p:nvSpPr>
          <p:cNvPr id="54275" name="文本占位符 84994"/>
          <p:cNvSpPr>
            <a:spLocks noGrp="1"/>
          </p:cNvSpPr>
          <p:nvPr>
            <p:ph type="body" idx="1"/>
          </p:nvPr>
        </p:nvSpPr>
        <p:spPr>
          <a:ln/>
        </p:spPr>
        <p:txBody>
          <a:bodyPr wrap="square" lIns="91440" tIns="45720" rIns="91440" bIns="45720" anchor="t" anchorCtr="0"/>
          <a:p>
            <a:pPr lvl="0"/>
            <a:endParaRPr lang="en-US" altLang="en-US" dirty="0"/>
          </a:p>
        </p:txBody>
      </p:sp>
      <p:sp>
        <p:nvSpPr>
          <p:cNvPr id="54276" name="灯片编号占位符 1"/>
          <p:cNvSpPr txBox="1">
            <a:spLocks noGrp="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en-US" altLang="zh-CN" sz="1200" dirty="0">
                <a:solidFill>
                  <a:srgbClr val="000000"/>
                </a:solidFill>
                <a:latin typeface=".VnTime" panose="020B7200000000000000" pitchFamily="34" charset="0"/>
                <a:ea typeface="SimSun" panose="02010600030101010101" pitchFamily="2" charset="-122"/>
              </a:rPr>
            </a:fld>
            <a:endParaRPr lang="en-US" altLang="zh-CN" sz="1200" dirty="0">
              <a:solidFill>
                <a:srgbClr val="000000"/>
              </a:solidFill>
              <a:latin typeface=".VnTime" panose="020B7200000000000000" pitchFamily="34" charset="0"/>
              <a:ea typeface="SimSun"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2" name="幻灯片图像占位符 68609"/>
          <p:cNvSpPr>
            <a:spLocks noGrp="1" noRot="1" noChangeAspect="1" noTextEdit="1"/>
          </p:cNvSpPr>
          <p:nvPr>
            <p:ph type="sldImg"/>
          </p:nvPr>
        </p:nvSpPr>
        <p:spPr>
          <a:ln/>
        </p:spPr>
      </p:sp>
      <p:sp>
        <p:nvSpPr>
          <p:cNvPr id="61443" name="文本占位符 68610"/>
          <p:cNvSpPr>
            <a:spLocks noGrp="1"/>
          </p:cNvSpPr>
          <p:nvPr>
            <p:ph type="body" idx="1"/>
          </p:nvPr>
        </p:nvSpPr>
        <p:spPr>
          <a:ln/>
        </p:spPr>
        <p:txBody>
          <a:bodyPr wrap="square" lIns="91440" tIns="45720" rIns="91440" bIns="45720" anchor="t" anchorCtr="0"/>
          <a:p>
            <a:pPr lvl="0"/>
            <a:endParaRPr lang="en-US" altLang="en-US" dirty="0"/>
          </a:p>
        </p:txBody>
      </p:sp>
      <p:sp>
        <p:nvSpPr>
          <p:cNvPr id="61444" name="灯片编号占位符 1"/>
          <p:cNvSpPr txBox="1">
            <a:spLocks noGrp="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en-US" altLang="zh-CN" sz="1200" dirty="0">
                <a:solidFill>
                  <a:srgbClr val="000000"/>
                </a:solidFill>
                <a:latin typeface=".VnTime" panose="020B7200000000000000" pitchFamily="34" charset="0"/>
                <a:ea typeface="SimSun" panose="02010600030101010101" pitchFamily="2" charset="-122"/>
              </a:rPr>
            </a:fld>
            <a:endParaRPr lang="en-US" altLang="zh-CN" sz="1200" dirty="0">
              <a:solidFill>
                <a:srgbClr val="000000"/>
              </a:solidFill>
              <a:latin typeface=".VnTime" panose="020B7200000000000000" pitchFamily="34" charset="0"/>
              <a:ea typeface="SimSun"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4514" name="幻灯片图像占位符 84993"/>
          <p:cNvSpPr>
            <a:spLocks noGrp="1" noRot="1" noChangeAspect="1" noTextEdit="1"/>
          </p:cNvSpPr>
          <p:nvPr>
            <p:ph type="sldImg"/>
          </p:nvPr>
        </p:nvSpPr>
        <p:spPr>
          <a:ln/>
        </p:spPr>
      </p:sp>
      <p:sp>
        <p:nvSpPr>
          <p:cNvPr id="64515" name="文本占位符 84994"/>
          <p:cNvSpPr>
            <a:spLocks noGrp="1"/>
          </p:cNvSpPr>
          <p:nvPr>
            <p:ph type="body" idx="1"/>
          </p:nvPr>
        </p:nvSpPr>
        <p:spPr>
          <a:ln/>
        </p:spPr>
        <p:txBody>
          <a:bodyPr wrap="square" lIns="91440" tIns="45720" rIns="91440" bIns="45720" anchor="t" anchorCtr="0"/>
          <a:p>
            <a:pPr lvl="0"/>
            <a:endParaRPr lang="en-US" altLang="en-US" dirty="0"/>
          </a:p>
        </p:txBody>
      </p:sp>
      <p:sp>
        <p:nvSpPr>
          <p:cNvPr id="64516" name="灯片编号占位符 1"/>
          <p:cNvSpPr txBox="1">
            <a:spLocks noGrp="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en-US" altLang="zh-CN" sz="1200" dirty="0">
                <a:solidFill>
                  <a:srgbClr val="000000"/>
                </a:solidFill>
                <a:latin typeface=".VnTime" panose="020B7200000000000000" pitchFamily="34" charset="0"/>
                <a:ea typeface="SimSun" panose="02010600030101010101" pitchFamily="2" charset="-122"/>
              </a:rPr>
            </a:fld>
            <a:endParaRPr lang="en-US" altLang="zh-CN" sz="1200" dirty="0">
              <a:solidFill>
                <a:srgbClr val="000000"/>
              </a:solidFill>
              <a:latin typeface=".VnTime" panose="020B7200000000000000" pitchFamily="34" charset="0"/>
              <a:ea typeface="SimSun"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8610" name="幻灯片图像占位符 82945"/>
          <p:cNvSpPr>
            <a:spLocks noGrp="1" noRot="1" noChangeAspect="1" noTextEdit="1"/>
          </p:cNvSpPr>
          <p:nvPr>
            <p:ph type="sldImg"/>
          </p:nvPr>
        </p:nvSpPr>
        <p:spPr>
          <a:ln/>
        </p:spPr>
      </p:sp>
      <p:sp>
        <p:nvSpPr>
          <p:cNvPr id="68611" name="文本占位符 82946"/>
          <p:cNvSpPr>
            <a:spLocks noGrp="1"/>
          </p:cNvSpPr>
          <p:nvPr>
            <p:ph type="body" idx="1"/>
          </p:nvPr>
        </p:nvSpPr>
        <p:spPr>
          <a:ln/>
        </p:spPr>
        <p:txBody>
          <a:bodyPr wrap="square" lIns="91440" tIns="45720" rIns="91440" bIns="45720" anchor="t" anchorCtr="0"/>
          <a:p>
            <a:pPr lvl="0"/>
            <a:endParaRPr lang="en-US" altLang="en-US" dirty="0"/>
          </a:p>
        </p:txBody>
      </p:sp>
      <p:sp>
        <p:nvSpPr>
          <p:cNvPr id="68612" name="灯片编号占位符 1"/>
          <p:cNvSpPr txBox="1">
            <a:spLocks noGrp="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en-US" altLang="zh-CN" sz="1200" dirty="0">
                <a:solidFill>
                  <a:srgbClr val="000000"/>
                </a:solidFill>
                <a:latin typeface=".VnTime" panose="020B7200000000000000" pitchFamily="34" charset="0"/>
                <a:ea typeface="SimSun" panose="02010600030101010101" pitchFamily="2" charset="-122"/>
              </a:rPr>
            </a:fld>
            <a:endParaRPr lang="en-US" altLang="zh-CN" sz="1200" dirty="0">
              <a:solidFill>
                <a:srgbClr val="000000"/>
              </a:solidFill>
              <a:latin typeface=".VnTime" panose="020B7200000000000000" pitchFamily="34" charset="0"/>
              <a:ea typeface="SimSun"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0898" name="幻灯片图像占位符 1"/>
          <p:cNvSpPr>
            <a:spLocks noGrp="1" noRot="1" noChangeAspect="1" noTextEdit="1"/>
          </p:cNvSpPr>
          <p:nvPr>
            <p:ph type="sldImg"/>
          </p:nvPr>
        </p:nvSpPr>
        <p:spPr>
          <a:ln/>
        </p:spPr>
      </p:sp>
      <p:sp>
        <p:nvSpPr>
          <p:cNvPr id="80899" name="备注占位符 2"/>
          <p:cNvSpPr>
            <a:spLocks noGrp="1"/>
          </p:cNvSpPr>
          <p:nvPr>
            <p:ph type="body" idx="1"/>
          </p:nvPr>
        </p:nvSpPr>
        <p:spPr>
          <a:ln/>
        </p:spPr>
        <p:txBody>
          <a:bodyPr wrap="square" lIns="91440" tIns="45720" rIns="91440" bIns="45720" anchor="t" anchorCtr="0"/>
          <a:p>
            <a:pPr lvl="0"/>
            <a:endParaRPr lang="zh-CN" altLang="en-US" dirty="0">
              <a:ea typeface="SimSun" panose="02010600030101010101" pitchFamily="2" charset="-122"/>
            </a:endParaRPr>
          </a:p>
        </p:txBody>
      </p:sp>
      <p:sp>
        <p:nvSpPr>
          <p:cNvPr id="80900"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dirty="0">
                <a:solidFill>
                  <a:srgbClr val="000000"/>
                </a:solidFill>
                <a:latin typeface=".VnTime" panose="020B7200000000000000" pitchFamily="34" charset="0"/>
                <a:ea typeface="SimSun" panose="02010600030101010101" pitchFamily="2" charset="-122"/>
              </a:rPr>
            </a:fld>
            <a:endParaRPr lang="zh-CN" altLang="en-US" sz="1200" dirty="0">
              <a:solidFill>
                <a:srgbClr val="000000"/>
              </a:solidFill>
              <a:latin typeface=".VnTime" panose="020B7200000000000000" pitchFamily="34" charset="0"/>
              <a:ea typeface="SimSun"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87042" name="Google Shape;119;p7:notes"/>
          <p:cNvSpPr>
            <a:spLocks noGrp="1" noRot="1" noChangeAspect="1" noTextEdit="1"/>
          </p:cNvSpPr>
          <p:nvPr>
            <p:ph type="sldImg" idx="2"/>
          </p:nvPr>
        </p:nvSpPr>
        <p:spPr>
          <a:xfrm>
            <a:off x="1371600" y="1143000"/>
            <a:ext cx="4114800" cy="3086100"/>
          </a:xfrm>
          <a:custGeom>
            <a:avLst/>
            <a:gdLst/>
            <a:ahLst/>
            <a:cxnLst>
              <a:cxn ang="0">
                <a:pos x="0" y="0"/>
              </a:cxn>
              <a:cxn ang="0">
                <a:pos x="2147483646" y="0"/>
              </a:cxn>
              <a:cxn ang="0">
                <a:pos x="2147483646" y="2147483646"/>
              </a:cxn>
              <a:cxn ang="0">
                <a:pos x="0" y="2147483646"/>
              </a:cxn>
              <a:cxn ang="0">
                <a:pos x="0" y="0"/>
              </a:cxn>
            </a:cxnLst>
            <a:pathLst>
              <a:path w="120000" h="120000">
                <a:moveTo>
                  <a:pt x="0" y="0"/>
                </a:moveTo>
                <a:lnTo>
                  <a:pt x="120000" y="0"/>
                </a:lnTo>
                <a:lnTo>
                  <a:pt x="120000" y="120000"/>
                </a:lnTo>
                <a:lnTo>
                  <a:pt x="0" y="120000"/>
                </a:lnTo>
                <a:lnTo>
                  <a:pt x="0" y="0"/>
                </a:lnTo>
                <a:close/>
              </a:path>
            </a:pathLst>
          </a:custGeom>
          <a:ln w="12700">
            <a:round/>
            <a:headEnd w="sm" len="sm"/>
            <a:tailEnd w="sm" len="sm"/>
          </a:ln>
        </p:spPr>
      </p:sp>
      <p:sp>
        <p:nvSpPr>
          <p:cNvPr id="87043" name="Google Shape;120;p7:notes"/>
          <p:cNvSpPr>
            <a:spLocks noGrp="1"/>
          </p:cNvSpPr>
          <p:nvPr>
            <p:ph type="body" idx="1"/>
          </p:nvPr>
        </p:nvSpPr>
        <p:spPr>
          <a:xfrm>
            <a:off x="685800" y="4400550"/>
            <a:ext cx="5486400" cy="3600450"/>
          </a:xfrm>
          <a:ln/>
        </p:spPr>
        <p:txBody>
          <a:bodyPr wrap="square" lIns="91425" tIns="45700" rIns="91425" bIns="45700" anchor="t" anchorCtr="0"/>
          <a:p>
            <a:pPr lvl="0">
              <a:spcBef>
                <a:spcPct val="0"/>
              </a:spcBef>
            </a:pPr>
            <a:endParaRPr lang="en-US" altLang="en-US" dirty="0"/>
          </a:p>
        </p:txBody>
      </p:sp>
      <p:sp>
        <p:nvSpPr>
          <p:cNvPr id="87044" name="Google Shape;121;p7:notes"/>
          <p:cNvSpPr txBox="1">
            <a:spLocks noGrp="1"/>
          </p:cNvSpPr>
          <p:nvPr>
            <p:ph type="sldNum" sz="quarter"/>
          </p:nvPr>
        </p:nvSpPr>
        <p:spPr>
          <a:xfrm>
            <a:off x="3884613" y="8685213"/>
            <a:ext cx="2971800" cy="458787"/>
          </a:xfrm>
          <a:prstGeom prst="rect">
            <a:avLst/>
          </a:prstGeom>
          <a:noFill/>
          <a:ln w="9525">
            <a:noFill/>
          </a:ln>
        </p:spPr>
        <p:txBody>
          <a:bodyPr lIns="91425" tIns="45700" rIns="91425" bIns="45700" anchor="b" anchorCtr="0"/>
          <a:p>
            <a:pPr lvl="0" algn="r"/>
            <a:fld id="{9A0DB2DC-4C9A-4742-B13C-FB6460FD3503}" type="slidenum">
              <a:rPr lang="en-US" altLang="zh-CN" sz="1200" dirty="0">
                <a:latin typeface=".VnTime" panose="020B7200000000000000" pitchFamily="34" charset="0"/>
                <a:ea typeface="SimSun" panose="02010600030101010101" pitchFamily="2" charset="-122"/>
              </a:rPr>
            </a:fld>
            <a:endParaRPr lang="en-US" altLang="zh-CN" sz="1200" dirty="0">
              <a:latin typeface=".VnTime" panose="020B7200000000000000" pitchFamily="34" charset="0"/>
              <a:ea typeface="SimSun"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ln/>
        </p:spPr>
        <p:txBody>
          <a:bodyPr wrap="square" lIns="91440" tIns="45720" rIns="91440" bIns="45720" anchor="t" anchorCtr="0"/>
          <a:p>
            <a:pPr lvl="0"/>
            <a:r>
              <a:rPr lang="en-US" altLang="en-US" dirty="0"/>
              <a:t>Có nghĩa là mai này đất nước chúng ta sẽ tươi đẹp hơn nữa, giàu mạnh hơn.</a:t>
            </a:r>
            <a:endParaRPr lang="en-US" altLang="en-US" dirty="0"/>
          </a:p>
        </p:txBody>
      </p:sp>
      <p:sp>
        <p:nvSpPr>
          <p:cNvPr id="89092"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en-US" altLang="en-US" sz="1200" dirty="0">
                <a:latin typeface=".VnTime" panose="020B7200000000000000" pitchFamily="34" charset="0"/>
              </a:rPr>
            </a:fld>
            <a:endParaRPr lang="en-US" altLang="en-US" sz="1200" dirty="0">
              <a:latin typeface=".VnTime" panose="020B7200000000000000"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1138" name="幻灯片图像占位符 56321"/>
          <p:cNvSpPr>
            <a:spLocks noGrp="1" noRot="1" noChangeAspect="1" noTextEdit="1"/>
          </p:cNvSpPr>
          <p:nvPr>
            <p:ph type="sldImg"/>
          </p:nvPr>
        </p:nvSpPr>
        <p:spPr>
          <a:ln/>
        </p:spPr>
      </p:sp>
      <p:sp>
        <p:nvSpPr>
          <p:cNvPr id="91139" name="文本占位符 56322"/>
          <p:cNvSpPr>
            <a:spLocks noGrp="1"/>
          </p:cNvSpPr>
          <p:nvPr>
            <p:ph type="body" idx="1"/>
          </p:nvPr>
        </p:nvSpPr>
        <p:spPr>
          <a:ln/>
        </p:spPr>
        <p:txBody>
          <a:bodyPr wrap="square" lIns="91440" tIns="45720" rIns="91440" bIns="45720" anchor="t" anchorCtr="0"/>
          <a:p>
            <a:pPr lvl="0"/>
            <a:endParaRPr lang="en-US" altLang="en-US" dirty="0"/>
          </a:p>
        </p:txBody>
      </p:sp>
      <p:sp>
        <p:nvSpPr>
          <p:cNvPr id="91140" name="灯片编号占位符 1"/>
          <p:cNvSpPr txBox="1">
            <a:spLocks noGrp="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en-US" altLang="zh-CN" sz="1200" dirty="0">
                <a:solidFill>
                  <a:srgbClr val="000000"/>
                </a:solidFill>
                <a:latin typeface=".VnTime" panose="020B7200000000000000" pitchFamily="34" charset="0"/>
                <a:ea typeface="SimSun" panose="02010600030101010101" pitchFamily="2" charset="-122"/>
              </a:rPr>
            </a:fld>
            <a:endParaRPr lang="en-US" altLang="zh-CN" sz="1200" dirty="0">
              <a:solidFill>
                <a:srgbClr val="000000"/>
              </a:solidFill>
              <a:latin typeface=".VnTime" panose="020B7200000000000000" pitchFamily="34" charset="0"/>
              <a:ea typeface="SimSun"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68"/>
            <a:ext cx="6858000" cy="1655763"/>
          </a:xfrm>
        </p:spPr>
        <p:txBody>
          <a:bodyPr/>
          <a:lstStyle>
            <a:lvl1pPr marL="0" indent="0" algn="ctr">
              <a:buNone/>
              <a:defRPr sz="2400"/>
            </a:lvl1pPr>
            <a:lvl2pPr marL="454025" indent="0" algn="ctr">
              <a:buNone/>
              <a:defRPr sz="2000"/>
            </a:lvl2pPr>
            <a:lvl3pPr marL="908685" indent="0" algn="ctr">
              <a:buNone/>
              <a:defRPr sz="1800"/>
            </a:lvl3pPr>
            <a:lvl4pPr marL="1362710" indent="0" algn="ctr">
              <a:buNone/>
              <a:defRPr sz="1600"/>
            </a:lvl4pPr>
            <a:lvl5pPr marL="1817370" indent="0" algn="ctr">
              <a:buNone/>
              <a:defRPr sz="1600"/>
            </a:lvl5pPr>
            <a:lvl6pPr marL="2271395" indent="0" algn="ctr">
              <a:buNone/>
              <a:defRPr sz="1600"/>
            </a:lvl6pPr>
            <a:lvl7pPr marL="2726055" indent="0" algn="ctr">
              <a:buNone/>
              <a:defRPr sz="1600"/>
            </a:lvl7pPr>
            <a:lvl8pPr marL="3180080" indent="0" algn="ctr">
              <a:buNone/>
              <a:defRPr sz="1600"/>
            </a:lvl8pPr>
            <a:lvl9pPr marL="3634740" indent="0" algn="ctr">
              <a:buNone/>
              <a:defRPr sz="1600"/>
            </a:lvl9pPr>
          </a:lstStyle>
          <a:p>
            <a:r>
              <a:rPr lang="en-US"/>
              <a:t>Click to edit Master subtitle style</a:t>
            </a:r>
            <a:endParaRPr lang="en-US" dirty="0"/>
          </a:p>
        </p:txBody>
      </p:sp>
      <p:sp>
        <p:nvSpPr>
          <p:cNvPr id="7" name="Date Placeholder 3"/>
          <p:cNvSpPr>
            <a:spLocks noGrp="1"/>
          </p:cNvSpPr>
          <p:nvPr>
            <p:ph type="dt" sz="half" idx="2"/>
          </p:nvPr>
        </p:nvSpPr>
        <p:spPr>
          <a:xfrm>
            <a:off x="628650" y="6356350"/>
            <a:ext cx="2057400" cy="365125"/>
          </a:xfrm>
          <a:prstGeom prst="rect">
            <a:avLst/>
          </a:prstGeom>
        </p:spPr>
        <p:txBody>
          <a:bodyPr vert="horz" lIns="90852" tIns="45408" rIns="90852" bIns="45408"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l" defTabSz="911860" rtl="0" eaLnBrk="0" fontAlgn="base" latinLnBrk="0" hangingPunct="0">
              <a:lnSpc>
                <a:spcPct val="100000"/>
              </a:lnSpc>
              <a:spcBef>
                <a:spcPct val="0"/>
              </a:spcBef>
              <a:spcAft>
                <a:spcPct val="0"/>
              </a:spcAft>
              <a:buClrTx/>
              <a:buSzTx/>
              <a:buFontTx/>
              <a:buNone/>
              <a:defRPr/>
            </a:pPr>
            <a:fld id="{06ABD6CB-9260-431B-BF0D-C19BAF3B879C}" type="datetimeFigureOut">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0852" tIns="45408" rIns="90852" bIns="45408"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ctr" defTabSz="911860" rtl="0" eaLnBrk="0" fontAlgn="base" latinLnBrk="0" hangingPunct="0">
              <a:lnSpc>
                <a:spcPct val="100000"/>
              </a:lnSpc>
              <a:spcBef>
                <a:spcPct val="0"/>
              </a:spcBef>
              <a:spcAft>
                <a:spcPct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wrap="square" lIns="90852" tIns="45408" rIns="90852" bIns="45408" numCol="1" anchor="ctr" anchorCtr="0" compatLnSpc="1"/>
          <a:lstStyle>
            <a:lvl1pPr defTabSz="911225" eaLnBrk="0" hangingPunct="0">
              <a:defRPr/>
            </a:lvl1pPr>
          </a:lstStyle>
          <a:p>
            <a:pPr marL="0" marR="0" lvl="0" indent="0" algn="r" defTabSz="911225" rtl="0" eaLnBrk="0" fontAlgn="base" latinLnBrk="0" hangingPunct="0">
              <a:lnSpc>
                <a:spcPct val="100000"/>
              </a:lnSpc>
              <a:spcBef>
                <a:spcPct val="0"/>
              </a:spcBef>
              <a:spcAft>
                <a:spcPct val="0"/>
              </a:spcAft>
              <a:buClrTx/>
              <a:buSzTx/>
              <a:buFontTx/>
              <a:buNone/>
              <a:defRPr/>
            </a:pPr>
            <a:fld id="{BFE931BB-8DE6-45EA-8DD5-D1A070A2B9ED}" type="slidenum">
              <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3"/>
          <p:cNvSpPr>
            <a:spLocks noGrp="1"/>
          </p:cNvSpPr>
          <p:nvPr>
            <p:ph type="dt" sz="half" idx="2"/>
          </p:nvPr>
        </p:nvSpPr>
        <p:spPr>
          <a:xfrm>
            <a:off x="628650" y="6356350"/>
            <a:ext cx="2057400" cy="365125"/>
          </a:xfrm>
          <a:prstGeom prst="rect">
            <a:avLst/>
          </a:prstGeom>
        </p:spPr>
        <p:txBody>
          <a:bodyPr vert="horz" lIns="90852" tIns="45408" rIns="90852" bIns="45408"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l" defTabSz="911860" rtl="0" eaLnBrk="0" fontAlgn="base" latinLnBrk="0" hangingPunct="0">
              <a:lnSpc>
                <a:spcPct val="100000"/>
              </a:lnSpc>
              <a:spcBef>
                <a:spcPct val="0"/>
              </a:spcBef>
              <a:spcAft>
                <a:spcPct val="0"/>
              </a:spcAft>
              <a:buClrTx/>
              <a:buSzTx/>
              <a:buFontTx/>
              <a:buNone/>
              <a:defRPr/>
            </a:pPr>
            <a:fld id="{A4B4035F-AE4E-41DB-8BF8-DBF089C57409}" type="datetimeFigureOut">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0852" tIns="45408" rIns="90852" bIns="45408"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ctr" defTabSz="911860" rtl="0" eaLnBrk="0" fontAlgn="base" latinLnBrk="0" hangingPunct="0">
              <a:lnSpc>
                <a:spcPct val="100000"/>
              </a:lnSpc>
              <a:spcBef>
                <a:spcPct val="0"/>
              </a:spcBef>
              <a:spcAft>
                <a:spcPct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wrap="square" lIns="90852" tIns="45408" rIns="90852" bIns="45408" numCol="1" anchor="ctr" anchorCtr="0" compatLnSpc="1"/>
          <a:lstStyle>
            <a:lvl1pPr defTabSz="911225" eaLnBrk="0" hangingPunct="0">
              <a:defRPr/>
            </a:lvl1pPr>
          </a:lstStyle>
          <a:p>
            <a:pPr marL="0" marR="0" lvl="0" indent="0" algn="r" defTabSz="911225" rtl="0" eaLnBrk="0" fontAlgn="base" latinLnBrk="0" hangingPunct="0">
              <a:lnSpc>
                <a:spcPct val="100000"/>
              </a:lnSpc>
              <a:spcBef>
                <a:spcPct val="0"/>
              </a:spcBef>
              <a:spcAft>
                <a:spcPct val="0"/>
              </a:spcAft>
              <a:buClrTx/>
              <a:buSzTx/>
              <a:buFontTx/>
              <a:buNone/>
              <a:defRPr/>
            </a:pPr>
            <a:fld id="{9F376A0D-D5AF-4AE9-8158-EABFC7788216}" type="slidenum">
              <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909" y="1709805"/>
            <a:ext cx="7886849" cy="2852833"/>
          </a:xfrm>
          <a:prstGeom prst="rect">
            <a:avLst/>
          </a:prstGeom>
        </p:spPr>
        <p:txBody>
          <a:bodyPr lIns="55703" tIns="27850" rIns="55703" bIns="27850" anchor="b"/>
          <a:lstStyle>
            <a:lvl1pPr>
              <a:defRPr sz="5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23909" y="4589627"/>
            <a:ext cx="7886849" cy="1500237"/>
          </a:xfrm>
          <a:prstGeom prst="rect">
            <a:avLst/>
          </a:prstGeom>
        </p:spPr>
        <p:txBody>
          <a:bodyPr lIns="55703" tIns="27850" rIns="55703" bIns="27850"/>
          <a:lstStyle>
            <a:lvl1pPr marL="0" indent="0">
              <a:buNone/>
              <a:defRPr sz="2000">
                <a:solidFill>
                  <a:schemeClr val="tx1">
                    <a:tint val="75000"/>
                  </a:schemeClr>
                </a:solidFill>
              </a:defRPr>
            </a:lvl1pPr>
            <a:lvl2pPr marL="383540" indent="0">
              <a:buNone/>
              <a:defRPr sz="1700">
                <a:solidFill>
                  <a:schemeClr val="tx1">
                    <a:tint val="75000"/>
                  </a:schemeClr>
                </a:solidFill>
              </a:defRPr>
            </a:lvl2pPr>
            <a:lvl3pPr marL="766445" indent="0">
              <a:buNone/>
              <a:defRPr sz="1500">
                <a:solidFill>
                  <a:schemeClr val="tx1">
                    <a:tint val="75000"/>
                  </a:schemeClr>
                </a:solidFill>
              </a:defRPr>
            </a:lvl3pPr>
            <a:lvl4pPr marL="1149985" indent="0">
              <a:buNone/>
              <a:defRPr sz="1300">
                <a:solidFill>
                  <a:schemeClr val="tx1">
                    <a:tint val="75000"/>
                  </a:schemeClr>
                </a:solidFill>
              </a:defRPr>
            </a:lvl4pPr>
            <a:lvl5pPr marL="1532890" indent="0">
              <a:buNone/>
              <a:defRPr sz="1300">
                <a:solidFill>
                  <a:schemeClr val="tx1">
                    <a:tint val="75000"/>
                  </a:schemeClr>
                </a:solidFill>
              </a:defRPr>
            </a:lvl5pPr>
            <a:lvl6pPr marL="1916430" indent="0">
              <a:buNone/>
              <a:defRPr sz="1300">
                <a:solidFill>
                  <a:schemeClr val="tx1">
                    <a:tint val="75000"/>
                  </a:schemeClr>
                </a:solidFill>
              </a:defRPr>
            </a:lvl6pPr>
            <a:lvl7pPr marL="2299970" indent="0">
              <a:buNone/>
              <a:defRPr sz="1300">
                <a:solidFill>
                  <a:schemeClr val="tx1">
                    <a:tint val="75000"/>
                  </a:schemeClr>
                </a:solidFill>
              </a:defRPr>
            </a:lvl7pPr>
            <a:lvl8pPr marL="2682875" indent="0">
              <a:buNone/>
              <a:defRPr sz="1300">
                <a:solidFill>
                  <a:schemeClr val="tx1">
                    <a:tint val="75000"/>
                  </a:schemeClr>
                </a:solidFill>
              </a:defRPr>
            </a:lvl8pPr>
            <a:lvl9pPr marL="3066415" indent="0">
              <a:buNone/>
              <a:defRPr sz="1300">
                <a:solidFill>
                  <a:schemeClr val="tx1">
                    <a:tint val="75000"/>
                  </a:schemeClr>
                </a:solidFill>
              </a:defRPr>
            </a:lvl9pPr>
          </a:lstStyle>
          <a:p>
            <a:pPr lvl="0"/>
            <a:r>
              <a:rPr lang="zh-CN" altLang="en-US"/>
              <a:t>单击此处编辑母版文本样式</a:t>
            </a:r>
            <a:endParaRPr lang="zh-CN" altLang="en-US"/>
          </a:p>
        </p:txBody>
      </p:sp>
    </p:spTree>
  </p:cSld>
  <p:clrMapOvr>
    <a:masterClrMapping/>
  </p:clrMapOvr>
  <p:transition advClick="0" advTm="3000">
    <p:rand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0" y="198996"/>
            <a:ext cx="4485050" cy="827234"/>
          </a:xfrm>
          <a:prstGeom prst="rect">
            <a:avLst/>
          </a:prstGeom>
        </p:spPr>
        <p:txBody>
          <a:bodyPr lIns="55703" tIns="27850" rIns="55703" bIns="27850"/>
          <a:lstStyle/>
          <a:p>
            <a:r>
              <a:rPr lang="zh-CN" altLang="en-US"/>
              <a:t>单击此处编辑母版标题样式</a:t>
            </a:r>
            <a:endParaRPr lang="zh-CN" altLang="en-US"/>
          </a:p>
        </p:txBody>
      </p:sp>
      <p:sp>
        <p:nvSpPr>
          <p:cNvPr id="3" name="内容占位符 2"/>
          <p:cNvSpPr>
            <a:spLocks noGrp="1"/>
          </p:cNvSpPr>
          <p:nvPr>
            <p:ph sz="half" idx="1"/>
          </p:nvPr>
        </p:nvSpPr>
        <p:spPr>
          <a:xfrm>
            <a:off x="628662" y="1825686"/>
            <a:ext cx="3886273" cy="4351484"/>
          </a:xfrm>
          <a:prstGeom prst="rect">
            <a:avLst/>
          </a:prstGeom>
        </p:spPr>
        <p:txBody>
          <a:bodyPr lIns="55703" tIns="27850" rIns="55703" bIns="2785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29241" y="1825686"/>
            <a:ext cx="3886273" cy="4351484"/>
          </a:xfrm>
          <a:prstGeom prst="rect">
            <a:avLst/>
          </a:prstGeom>
        </p:spPr>
        <p:txBody>
          <a:bodyPr lIns="55703" tIns="27850" rIns="55703" bIns="2785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63" y="365139"/>
            <a:ext cx="7886849" cy="1325607"/>
          </a:xfrm>
          <a:prstGeom prst="rect">
            <a:avLst/>
          </a:prstGeom>
        </p:spPr>
        <p:txBody>
          <a:bodyPr lIns="55703" tIns="27850" rIns="55703" bIns="27850"/>
          <a:lstStyle/>
          <a:p>
            <a:r>
              <a:rPr lang="zh-CN" altLang="en-US"/>
              <a:t>单击此处编辑母版标题样式</a:t>
            </a:r>
            <a:endParaRPr lang="zh-CN" altLang="en-US"/>
          </a:p>
        </p:txBody>
      </p:sp>
      <p:sp>
        <p:nvSpPr>
          <p:cNvPr id="3" name="文本占位符 2"/>
          <p:cNvSpPr>
            <a:spLocks noGrp="1"/>
          </p:cNvSpPr>
          <p:nvPr>
            <p:ph type="body" idx="1"/>
          </p:nvPr>
        </p:nvSpPr>
        <p:spPr>
          <a:xfrm>
            <a:off x="890108" y="1778497"/>
            <a:ext cx="3655249" cy="823940"/>
          </a:xfrm>
          <a:prstGeom prst="rect">
            <a:avLst/>
          </a:prstGeom>
        </p:spPr>
        <p:txBody>
          <a:bodyPr lIns="55703" tIns="27850" rIns="55703" bIns="27850" anchor="ctr" anchorCtr="0"/>
          <a:lstStyle>
            <a:lvl1pPr marL="0" indent="0">
              <a:buNone/>
              <a:defRPr sz="2300"/>
            </a:lvl1pPr>
            <a:lvl2pPr marL="383540" indent="0">
              <a:buNone/>
              <a:defRPr sz="2000"/>
            </a:lvl2pPr>
            <a:lvl3pPr marL="766445" indent="0">
              <a:buNone/>
              <a:defRPr sz="1700"/>
            </a:lvl3pPr>
            <a:lvl4pPr marL="1149985" indent="0">
              <a:buNone/>
              <a:defRPr sz="1500"/>
            </a:lvl4pPr>
            <a:lvl5pPr marL="1532890" indent="0">
              <a:buNone/>
              <a:defRPr sz="1500"/>
            </a:lvl5pPr>
            <a:lvl6pPr marL="1916430" indent="0">
              <a:buNone/>
              <a:defRPr sz="1500"/>
            </a:lvl6pPr>
            <a:lvl7pPr marL="2299970" indent="0">
              <a:buNone/>
              <a:defRPr sz="1500"/>
            </a:lvl7pPr>
            <a:lvl8pPr marL="2682875" indent="0">
              <a:buNone/>
              <a:defRPr sz="1500"/>
            </a:lvl8pPr>
            <a:lvl9pPr marL="3066415" indent="0">
              <a:buNone/>
              <a:defRPr sz="15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90108" y="2665468"/>
            <a:ext cx="3655249" cy="3524402"/>
          </a:xfrm>
          <a:prstGeom prst="rect">
            <a:avLst/>
          </a:prstGeom>
        </p:spPr>
        <p:txBody>
          <a:bodyPr lIns="55703" tIns="27850" rIns="55703" bIns="2785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92802" y="1778497"/>
            <a:ext cx="3673251" cy="823940"/>
          </a:xfrm>
          <a:prstGeom prst="rect">
            <a:avLst/>
          </a:prstGeom>
        </p:spPr>
        <p:txBody>
          <a:bodyPr lIns="55703" tIns="27850" rIns="55703" bIns="27850" anchor="ctr" anchorCtr="0"/>
          <a:lstStyle>
            <a:lvl1pPr marL="0" indent="0">
              <a:buNone/>
              <a:defRPr sz="2300"/>
            </a:lvl1pPr>
            <a:lvl2pPr marL="383540" indent="0">
              <a:buNone/>
              <a:defRPr sz="2000"/>
            </a:lvl2pPr>
            <a:lvl3pPr marL="766445" indent="0">
              <a:buNone/>
              <a:defRPr sz="1700"/>
            </a:lvl3pPr>
            <a:lvl4pPr marL="1149985" indent="0">
              <a:buNone/>
              <a:defRPr sz="1500"/>
            </a:lvl4pPr>
            <a:lvl5pPr marL="1532890" indent="0">
              <a:buNone/>
              <a:defRPr sz="1500"/>
            </a:lvl5pPr>
            <a:lvl6pPr marL="1916430" indent="0">
              <a:buNone/>
              <a:defRPr sz="1500"/>
            </a:lvl6pPr>
            <a:lvl7pPr marL="2299970" indent="0">
              <a:buNone/>
              <a:defRPr sz="1500"/>
            </a:lvl7pPr>
            <a:lvl8pPr marL="2682875" indent="0">
              <a:buNone/>
              <a:defRPr sz="1500"/>
            </a:lvl8pPr>
            <a:lvl9pPr marL="3066415" indent="0">
              <a:buNone/>
              <a:defRPr sz="15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92802" y="2665468"/>
            <a:ext cx="3673251" cy="3524402"/>
          </a:xfrm>
          <a:prstGeom prst="rect">
            <a:avLst/>
          </a:prstGeom>
        </p:spPr>
        <p:txBody>
          <a:bodyPr lIns="55703" tIns="27850" rIns="55703" bIns="2785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49170" y="198996"/>
            <a:ext cx="4485050" cy="827234"/>
          </a:xfrm>
          <a:prstGeom prst="rect">
            <a:avLst/>
          </a:prstGeom>
        </p:spPr>
        <p:txBody>
          <a:bodyPr lIns="55703" tIns="27850" rIns="55703" bIns="27850"/>
          <a:lstStyle/>
          <a:p>
            <a:r>
              <a:rPr lang="zh-CN" altLang="en-US"/>
              <a:t>单击此处编辑母版标题样式</a:t>
            </a:r>
            <a:endParaRPr lang="zh-CN" altLang="en-US"/>
          </a:p>
        </p:txBody>
      </p:sp>
    </p:spTree>
  </p:cSld>
  <p:clrMapOvr>
    <a:masterClrMapping/>
  </p:clrMapOvr>
  <p:transition advClick="0" advTm="3000">
    <p:rand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advClick="0" advTm="3000">
    <p:rand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53" y="457216"/>
            <a:ext cx="2949233" cy="1600253"/>
          </a:xfrm>
          <a:prstGeom prst="rect">
            <a:avLst/>
          </a:prstGeom>
        </p:spPr>
        <p:txBody>
          <a:bodyPr lIns="55703" tIns="27850" rIns="55703" bIns="27850" anchor="b"/>
          <a:lstStyle>
            <a:lvl1pPr>
              <a:defRPr sz="2700"/>
            </a:lvl1pPr>
          </a:lstStyle>
          <a:p>
            <a:r>
              <a:rPr lang="zh-CN" altLang="en-US"/>
              <a:t>单击此处编辑母版标题样式</a:t>
            </a:r>
            <a:endParaRPr lang="zh-CN" altLang="en-US"/>
          </a:p>
        </p:txBody>
      </p:sp>
      <p:sp>
        <p:nvSpPr>
          <p:cNvPr id="3" name="内容占位符 2"/>
          <p:cNvSpPr>
            <a:spLocks noGrp="1"/>
          </p:cNvSpPr>
          <p:nvPr>
            <p:ph idx="1"/>
          </p:nvPr>
        </p:nvSpPr>
        <p:spPr>
          <a:xfrm>
            <a:off x="3887465" y="987458"/>
            <a:ext cx="4629238" cy="4873788"/>
          </a:xfrm>
          <a:prstGeom prst="rect">
            <a:avLst/>
          </a:prstGeom>
        </p:spPr>
        <p:txBody>
          <a:bodyPr lIns="55703" tIns="27850" rIns="55703" bIns="27850"/>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29853" y="2057469"/>
            <a:ext cx="2949233" cy="3811716"/>
          </a:xfrm>
          <a:prstGeom prst="rect">
            <a:avLst/>
          </a:prstGeom>
        </p:spPr>
        <p:txBody>
          <a:bodyPr lIns="55703" tIns="27850" rIns="55703" bIns="27850"/>
          <a:lstStyle>
            <a:lvl1pPr marL="0" indent="0">
              <a:buNone/>
              <a:defRPr sz="1300"/>
            </a:lvl1pPr>
            <a:lvl2pPr marL="383540" indent="0">
              <a:buNone/>
              <a:defRPr sz="1200"/>
            </a:lvl2pPr>
            <a:lvl3pPr marL="766445" indent="0">
              <a:buNone/>
              <a:defRPr sz="1000"/>
            </a:lvl3pPr>
            <a:lvl4pPr marL="1149985" indent="0">
              <a:buNone/>
              <a:defRPr sz="800"/>
            </a:lvl4pPr>
            <a:lvl5pPr marL="1532890" indent="0">
              <a:buNone/>
              <a:defRPr sz="800"/>
            </a:lvl5pPr>
            <a:lvl6pPr marL="1916430" indent="0">
              <a:buNone/>
              <a:defRPr sz="800"/>
            </a:lvl6pPr>
            <a:lvl7pPr marL="2299970" indent="0">
              <a:buNone/>
              <a:defRPr sz="800"/>
            </a:lvl7pPr>
            <a:lvl8pPr marL="2682875" indent="0">
              <a:buNone/>
              <a:defRPr sz="800"/>
            </a:lvl8pPr>
            <a:lvl9pPr marL="3066415" indent="0">
              <a:buNone/>
              <a:defRPr sz="800"/>
            </a:lvl9pPr>
          </a:lstStyle>
          <a:p>
            <a:pPr lvl="0"/>
            <a:r>
              <a:rPr lang="zh-CN" altLang="en-US"/>
              <a:t>单击此处编辑母版文本样式</a:t>
            </a:r>
            <a:endParaRPr lang="zh-CN" altLang="en-US"/>
          </a:p>
        </p:txBody>
      </p:sp>
    </p:spTree>
  </p:cSld>
  <p:clrMapOvr>
    <a:masterClrMapping/>
  </p:clrMapOvr>
  <p:transition advClick="0" advTm="3000">
    <p:random/>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63" y="457216"/>
            <a:ext cx="3124071" cy="1600253"/>
          </a:xfrm>
          <a:prstGeom prst="rect">
            <a:avLst/>
          </a:prstGeom>
        </p:spPr>
        <p:txBody>
          <a:bodyPr lIns="55703" tIns="27850" rIns="55703" bIns="27850" anchor="b"/>
          <a:lstStyle>
            <a:lvl1pPr>
              <a:defRPr sz="27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465" y="457216"/>
            <a:ext cx="4629238" cy="5404031"/>
          </a:xfrm>
          <a:prstGeom prst="rect">
            <a:avLst/>
          </a:prstGeom>
        </p:spPr>
        <p:txBody>
          <a:bodyPr lIns="55703" tIns="27850" rIns="55703" bIns="27850"/>
          <a:lstStyle>
            <a:lvl1pPr marL="0" indent="0">
              <a:buNone/>
              <a:defRPr sz="2700"/>
            </a:lvl1pPr>
            <a:lvl2pPr marL="383540" indent="0">
              <a:buNone/>
              <a:defRPr sz="2300"/>
            </a:lvl2pPr>
            <a:lvl3pPr marL="766445" indent="0">
              <a:buNone/>
              <a:defRPr sz="2000"/>
            </a:lvl3pPr>
            <a:lvl4pPr marL="1149985" indent="0">
              <a:buNone/>
              <a:defRPr sz="1700"/>
            </a:lvl4pPr>
            <a:lvl5pPr marL="1532890" indent="0">
              <a:buNone/>
              <a:defRPr sz="1700"/>
            </a:lvl5pPr>
            <a:lvl6pPr marL="1916430" indent="0">
              <a:buNone/>
              <a:defRPr sz="1700"/>
            </a:lvl6pPr>
            <a:lvl7pPr marL="2299970" indent="0">
              <a:buNone/>
              <a:defRPr sz="1700"/>
            </a:lvl7pPr>
            <a:lvl8pPr marL="2682875" indent="0">
              <a:buNone/>
              <a:defRPr sz="1700"/>
            </a:lvl8pPr>
            <a:lvl9pPr marL="3066415" indent="0">
              <a:buNone/>
              <a:defRPr sz="1700"/>
            </a:lvl9pPr>
          </a:lstStyle>
          <a:p>
            <a:pPr marL="0" marR="0" lvl="0" indent="0" algn="l" defTabSz="913130" rtl="0" eaLnBrk="0" fontAlgn="base" latinLnBrk="0" hangingPunct="0">
              <a:lnSpc>
                <a:spcPct val="100000"/>
              </a:lnSpc>
              <a:spcBef>
                <a:spcPct val="20000"/>
              </a:spcBef>
              <a:spcAft>
                <a:spcPct val="0"/>
              </a:spcAft>
              <a:buClrTx/>
              <a:buSzTx/>
              <a:buFontTx/>
              <a:buNone/>
              <a:defRPr/>
            </a:pPr>
            <a:endParaRPr kumimoji="0" lang="zh-CN" altLang="en-US" sz="27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629863" y="2057469"/>
            <a:ext cx="3124071" cy="3811716"/>
          </a:xfrm>
          <a:prstGeom prst="rect">
            <a:avLst/>
          </a:prstGeom>
        </p:spPr>
        <p:txBody>
          <a:bodyPr lIns="55703" tIns="27850" rIns="55703" bIns="27850"/>
          <a:lstStyle>
            <a:lvl1pPr marL="0" indent="0">
              <a:buNone/>
              <a:defRPr sz="1700"/>
            </a:lvl1pPr>
            <a:lvl2pPr marL="383540" indent="0">
              <a:buNone/>
              <a:defRPr sz="1500"/>
            </a:lvl2pPr>
            <a:lvl3pPr marL="766445" indent="0">
              <a:buNone/>
              <a:defRPr sz="1300"/>
            </a:lvl3pPr>
            <a:lvl4pPr marL="1149985" indent="0">
              <a:buNone/>
              <a:defRPr sz="1200"/>
            </a:lvl4pPr>
            <a:lvl5pPr marL="1532890" indent="0">
              <a:buNone/>
              <a:defRPr sz="1200"/>
            </a:lvl5pPr>
            <a:lvl6pPr marL="1916430" indent="0">
              <a:buNone/>
              <a:defRPr sz="1200"/>
            </a:lvl6pPr>
            <a:lvl7pPr marL="2299970" indent="0">
              <a:buNone/>
              <a:defRPr sz="1200"/>
            </a:lvl7pPr>
            <a:lvl8pPr marL="2682875" indent="0">
              <a:buNone/>
              <a:defRPr sz="1200"/>
            </a:lvl8pPr>
            <a:lvl9pPr marL="3066415" indent="0">
              <a:buNone/>
              <a:defRPr sz="1200"/>
            </a:lvl9pPr>
          </a:lstStyle>
          <a:p>
            <a:pPr lvl="0"/>
            <a:r>
              <a:rPr lang="zh-CN" altLang="en-US"/>
              <a:t>单击此处编辑母版文本样式</a:t>
            </a:r>
            <a:endParaRPr lang="zh-CN" altLang="en-US"/>
          </a:p>
        </p:txBody>
      </p:sp>
    </p:spTree>
  </p:cSld>
  <p:clrMapOvr>
    <a:masterClrMapping/>
  </p:clrMapOvr>
  <p:transition advClick="0" advTm="3000">
    <p:random/>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249170" y="198996"/>
            <a:ext cx="4485050" cy="827234"/>
          </a:xfrm>
          <a:prstGeom prst="rect">
            <a:avLst/>
          </a:prstGeom>
        </p:spPr>
        <p:txBody>
          <a:bodyPr lIns="55703" tIns="27850" rIns="55703" bIns="27850"/>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249170" y="1158137"/>
            <a:ext cx="4485050" cy="3275847"/>
          </a:xfrm>
          <a:prstGeom prst="rect">
            <a:avLst/>
          </a:prstGeom>
        </p:spPr>
        <p:txBody>
          <a:bodyPr vert="eaVert" lIns="55703" tIns="27850" rIns="55703" bIns="2785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799" y="365138"/>
            <a:ext cx="1971712" cy="5812032"/>
          </a:xfrm>
          <a:prstGeom prst="rect">
            <a:avLst/>
          </a:prstGeom>
        </p:spPr>
        <p:txBody>
          <a:bodyPr vert="eaVert" lIns="55703" tIns="27850" rIns="55703" bIns="27850"/>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28662" y="365138"/>
            <a:ext cx="5800835" cy="5812032"/>
          </a:xfrm>
          <a:prstGeom prst="rect">
            <a:avLst/>
          </a:prstGeom>
        </p:spPr>
        <p:txBody>
          <a:bodyPr vert="eaVert" lIns="55703" tIns="27850" rIns="55703" bIns="2785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55703" tIns="27850" rIns="55703" bIns="27850"/>
          <a:lstStyle/>
          <a:p>
            <a:r>
              <a:rPr lang="zh-CN" altLang="en-US"/>
              <a:t>单击此处编辑母版标题样式</a:t>
            </a:r>
            <a:endParaRPr lang="zh-CN" altLang="en-US"/>
          </a:p>
        </p:txBody>
      </p:sp>
      <p:sp>
        <p:nvSpPr>
          <p:cNvPr id="3" name="内容占位符 2"/>
          <p:cNvSpPr>
            <a:spLocks noGrp="1"/>
          </p:cNvSpPr>
          <p:nvPr>
            <p:ph sz="half" idx="1"/>
          </p:nvPr>
        </p:nvSpPr>
        <p:spPr>
          <a:xfrm>
            <a:off x="628662" y="1825686"/>
            <a:ext cx="3886273" cy="4351484"/>
          </a:xfrm>
        </p:spPr>
        <p:txBody>
          <a:bodyPr lIns="55703" tIns="27850" rIns="55703" bIns="2785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quarter" idx="2"/>
          </p:nvPr>
        </p:nvSpPr>
        <p:spPr>
          <a:xfrm>
            <a:off x="4629241" y="1825696"/>
            <a:ext cx="3886273" cy="2098745"/>
          </a:xfrm>
        </p:spPr>
        <p:txBody>
          <a:bodyPr lIns="55703" tIns="27850" rIns="55703" bIns="2785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内容占位符 4"/>
          <p:cNvSpPr>
            <a:spLocks noGrp="1"/>
          </p:cNvSpPr>
          <p:nvPr>
            <p:ph sz="quarter" idx="3"/>
          </p:nvPr>
        </p:nvSpPr>
        <p:spPr>
          <a:xfrm>
            <a:off x="4629241" y="4076847"/>
            <a:ext cx="3886273" cy="2100333"/>
          </a:xfrm>
        </p:spPr>
        <p:txBody>
          <a:bodyPr lIns="55703" tIns="27850" rIns="55703" bIns="2785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32"/>
            <a:ext cx="1971675"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8" y="365132"/>
            <a:ext cx="5800725" cy="5811839"/>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3"/>
          <p:cNvSpPr>
            <a:spLocks noGrp="1"/>
          </p:cNvSpPr>
          <p:nvPr>
            <p:ph type="dt" sz="half" idx="2"/>
          </p:nvPr>
        </p:nvSpPr>
        <p:spPr>
          <a:xfrm>
            <a:off x="628650" y="6356350"/>
            <a:ext cx="2057400" cy="365125"/>
          </a:xfrm>
          <a:prstGeom prst="rect">
            <a:avLst/>
          </a:prstGeom>
        </p:spPr>
        <p:txBody>
          <a:bodyPr vert="horz" lIns="90852" tIns="45408" rIns="90852" bIns="45408"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l" defTabSz="911860" rtl="0" eaLnBrk="0" fontAlgn="base" latinLnBrk="0" hangingPunct="0">
              <a:lnSpc>
                <a:spcPct val="100000"/>
              </a:lnSpc>
              <a:spcBef>
                <a:spcPct val="0"/>
              </a:spcBef>
              <a:spcAft>
                <a:spcPct val="0"/>
              </a:spcAft>
              <a:buClrTx/>
              <a:buSzTx/>
              <a:buFontTx/>
              <a:buNone/>
              <a:defRPr/>
            </a:pPr>
            <a:fld id="{3D06EBF4-197B-43D7-A633-45D8AF352E63}" type="datetimeFigureOut">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0852" tIns="45408" rIns="90852" bIns="45408"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ctr" defTabSz="911860" rtl="0" eaLnBrk="0" fontAlgn="base" latinLnBrk="0" hangingPunct="0">
              <a:lnSpc>
                <a:spcPct val="100000"/>
              </a:lnSpc>
              <a:spcBef>
                <a:spcPct val="0"/>
              </a:spcBef>
              <a:spcAft>
                <a:spcPct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wrap="square" lIns="90852" tIns="45408" rIns="90852" bIns="45408" numCol="1" anchor="ctr" anchorCtr="0" compatLnSpc="1"/>
          <a:lstStyle>
            <a:lvl1pPr defTabSz="911225" eaLnBrk="0" hangingPunct="0">
              <a:defRPr/>
            </a:lvl1pPr>
          </a:lstStyle>
          <a:p>
            <a:pPr marL="0" marR="0" lvl="0" indent="0" algn="r" defTabSz="911225" rtl="0" eaLnBrk="0" fontAlgn="base" latinLnBrk="0" hangingPunct="0">
              <a:lnSpc>
                <a:spcPct val="100000"/>
              </a:lnSpc>
              <a:spcBef>
                <a:spcPct val="0"/>
              </a:spcBef>
              <a:spcAft>
                <a:spcPct val="0"/>
              </a:spcAft>
              <a:buClrTx/>
              <a:buSzTx/>
              <a:buFontTx/>
              <a:buNone/>
              <a:defRPr/>
            </a:pPr>
            <a:fld id="{F7CF26BE-247A-4766-B39A-F71D8ABE01EA}" type="slidenum">
              <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30" y="1122401"/>
            <a:ext cx="6858130" cy="2387680"/>
          </a:xfrm>
          <a:prstGeom prst="rect">
            <a:avLst/>
          </a:prstGeom>
        </p:spPr>
        <p:txBody>
          <a:bodyPr lIns="65963" tIns="32972" rIns="65963" bIns="32972"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143030" y="3602197"/>
            <a:ext cx="6858130" cy="1655817"/>
          </a:xfrm>
          <a:prstGeom prst="rect">
            <a:avLst/>
          </a:prstGeom>
        </p:spPr>
        <p:txBody>
          <a:bodyPr lIns="65963" tIns="32972" rIns="65963" bIns="32972"/>
          <a:lstStyle>
            <a:lvl1pPr marL="0" indent="0" algn="ctr">
              <a:buNone/>
              <a:defRPr sz="2400"/>
            </a:lvl1pPr>
            <a:lvl2pPr marL="454025" indent="0" algn="ctr">
              <a:buNone/>
              <a:defRPr sz="2000"/>
            </a:lvl2pPr>
            <a:lvl3pPr marL="907415" indent="0" algn="ctr">
              <a:buNone/>
              <a:defRPr sz="1800"/>
            </a:lvl3pPr>
            <a:lvl4pPr marL="1361440" indent="0" algn="ctr">
              <a:buNone/>
              <a:defRPr sz="1600"/>
            </a:lvl4pPr>
            <a:lvl5pPr marL="1814830" indent="0" algn="ctr">
              <a:buNone/>
              <a:defRPr sz="1600"/>
            </a:lvl5pPr>
            <a:lvl6pPr marL="2268855" indent="0" algn="ctr">
              <a:buNone/>
              <a:defRPr sz="1600"/>
            </a:lvl6pPr>
            <a:lvl7pPr marL="2722880" indent="0" algn="ctr">
              <a:buNone/>
              <a:defRPr sz="1600"/>
            </a:lvl7pPr>
            <a:lvl8pPr marL="3176270" indent="0" algn="ctr">
              <a:buNone/>
              <a:defRPr sz="1600"/>
            </a:lvl8pPr>
            <a:lvl9pPr marL="3630295" indent="0" algn="ctr">
              <a:buNone/>
              <a:defRPr sz="1600"/>
            </a:lvl9pPr>
          </a:lstStyle>
          <a:p>
            <a:r>
              <a:rPr lang="zh-CN" altLang="en-US"/>
              <a:t>单击此处编辑母版副标题样式</a:t>
            </a:r>
            <a:endParaRPr lang="zh-CN" altLang="en-US"/>
          </a:p>
        </p:txBody>
      </p:sp>
    </p:spTree>
  </p:cSld>
  <p:clrMapOvr>
    <a:masterClrMapping/>
  </p:clrMapOvr>
  <p:transition advClick="0" advTm="3000">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8" y="199027"/>
            <a:ext cx="4485050" cy="827235"/>
          </a:xfrm>
          <a:prstGeom prst="rect">
            <a:avLst/>
          </a:prstGeom>
        </p:spPr>
        <p:txBody>
          <a:bodyPr lIns="65963" tIns="32972" rIns="65963" bIns="32972"/>
          <a:lstStyle/>
          <a:p>
            <a:r>
              <a:rPr lang="zh-CN" altLang="en-US"/>
              <a:t>单击此处编辑母版标题样式</a:t>
            </a:r>
            <a:endParaRPr lang="zh-CN" altLang="en-US"/>
          </a:p>
        </p:txBody>
      </p:sp>
      <p:sp>
        <p:nvSpPr>
          <p:cNvPr id="3" name="内容占位符 2"/>
          <p:cNvSpPr>
            <a:spLocks noGrp="1"/>
          </p:cNvSpPr>
          <p:nvPr>
            <p:ph idx="1"/>
          </p:nvPr>
        </p:nvSpPr>
        <p:spPr>
          <a:xfrm>
            <a:off x="249178" y="1158258"/>
            <a:ext cx="4485050" cy="3275847"/>
          </a:xfrm>
          <a:prstGeom prst="rect">
            <a:avLst/>
          </a:prstGeom>
        </p:spPr>
        <p:txBody>
          <a:bodyPr lIns="65963" tIns="32972" rIns="65963" bIns="32972"/>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4007" y="1709927"/>
            <a:ext cx="7886849" cy="2852833"/>
          </a:xfrm>
          <a:prstGeom prst="rect">
            <a:avLst/>
          </a:prstGeom>
        </p:spPr>
        <p:txBody>
          <a:bodyPr lIns="65963" tIns="32972" rIns="65963" bIns="32972"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24007" y="4589747"/>
            <a:ext cx="7886849" cy="1500237"/>
          </a:xfrm>
          <a:prstGeom prst="rect">
            <a:avLst/>
          </a:prstGeom>
        </p:spPr>
        <p:txBody>
          <a:bodyPr lIns="65963" tIns="32972" rIns="65963" bIns="32972"/>
          <a:lstStyle>
            <a:lvl1pPr marL="0" indent="0">
              <a:buNone/>
              <a:defRPr sz="2400">
                <a:solidFill>
                  <a:schemeClr val="tx1">
                    <a:tint val="75000"/>
                  </a:schemeClr>
                </a:solidFill>
              </a:defRPr>
            </a:lvl1pPr>
            <a:lvl2pPr marL="454025" indent="0">
              <a:buNone/>
              <a:defRPr sz="2000">
                <a:solidFill>
                  <a:schemeClr val="tx1">
                    <a:tint val="75000"/>
                  </a:schemeClr>
                </a:solidFill>
              </a:defRPr>
            </a:lvl2pPr>
            <a:lvl3pPr marL="907415" indent="0">
              <a:buNone/>
              <a:defRPr sz="1800">
                <a:solidFill>
                  <a:schemeClr val="tx1">
                    <a:tint val="75000"/>
                  </a:schemeClr>
                </a:solidFill>
              </a:defRPr>
            </a:lvl3pPr>
            <a:lvl4pPr marL="1361440" indent="0">
              <a:buNone/>
              <a:defRPr sz="1600">
                <a:solidFill>
                  <a:schemeClr val="tx1">
                    <a:tint val="75000"/>
                  </a:schemeClr>
                </a:solidFill>
              </a:defRPr>
            </a:lvl4pPr>
            <a:lvl5pPr marL="1814830" indent="0">
              <a:buNone/>
              <a:defRPr sz="1600">
                <a:solidFill>
                  <a:schemeClr val="tx1">
                    <a:tint val="75000"/>
                  </a:schemeClr>
                </a:solidFill>
              </a:defRPr>
            </a:lvl5pPr>
            <a:lvl6pPr marL="2268855" indent="0">
              <a:buNone/>
              <a:defRPr sz="1600">
                <a:solidFill>
                  <a:schemeClr val="tx1">
                    <a:tint val="75000"/>
                  </a:schemeClr>
                </a:solidFill>
              </a:defRPr>
            </a:lvl6pPr>
            <a:lvl7pPr marL="2722880" indent="0">
              <a:buNone/>
              <a:defRPr sz="1600">
                <a:solidFill>
                  <a:schemeClr val="tx1">
                    <a:tint val="75000"/>
                  </a:schemeClr>
                </a:solidFill>
              </a:defRPr>
            </a:lvl7pPr>
            <a:lvl8pPr marL="3176270" indent="0">
              <a:buNone/>
              <a:defRPr sz="1600">
                <a:solidFill>
                  <a:schemeClr val="tx1">
                    <a:tint val="75000"/>
                  </a:schemeClr>
                </a:solidFill>
              </a:defRPr>
            </a:lvl8pPr>
            <a:lvl9pPr marL="3630295" indent="0">
              <a:buNone/>
              <a:defRPr sz="1600">
                <a:solidFill>
                  <a:schemeClr val="tx1">
                    <a:tint val="75000"/>
                  </a:schemeClr>
                </a:solidFill>
              </a:defRPr>
            </a:lvl9pPr>
          </a:lstStyle>
          <a:p>
            <a:pPr lvl="0"/>
            <a:r>
              <a:rPr lang="zh-CN" altLang="en-US"/>
              <a:t>单击此处编辑母版文本样式</a:t>
            </a:r>
            <a:endParaRPr lang="zh-CN" altLang="en-US"/>
          </a:p>
        </p:txBody>
      </p:sp>
    </p:spTree>
  </p:cSld>
  <p:clrMapOvr>
    <a:masterClrMapping/>
  </p:clrMapOvr>
  <p:transition advClick="0" advTm="3000">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8" y="199027"/>
            <a:ext cx="4485050" cy="827235"/>
          </a:xfrm>
          <a:prstGeom prst="rect">
            <a:avLst/>
          </a:prstGeom>
        </p:spPr>
        <p:txBody>
          <a:bodyPr lIns="65963" tIns="32972" rIns="65963" bIns="32972"/>
          <a:lstStyle/>
          <a:p>
            <a:r>
              <a:rPr lang="zh-CN" altLang="en-US"/>
              <a:t>单击此处编辑母版标题样式</a:t>
            </a:r>
            <a:endParaRPr lang="zh-CN" altLang="en-US"/>
          </a:p>
        </p:txBody>
      </p:sp>
      <p:sp>
        <p:nvSpPr>
          <p:cNvPr id="3" name="内容占位符 2"/>
          <p:cNvSpPr>
            <a:spLocks noGrp="1"/>
          </p:cNvSpPr>
          <p:nvPr>
            <p:ph sz="half" idx="1"/>
          </p:nvPr>
        </p:nvSpPr>
        <p:spPr>
          <a:xfrm>
            <a:off x="628663" y="1825687"/>
            <a:ext cx="3886274" cy="4351484"/>
          </a:xfrm>
          <a:prstGeom prst="rect">
            <a:avLst/>
          </a:prstGeom>
        </p:spPr>
        <p:txBody>
          <a:bodyPr lIns="65963" tIns="32972" rIns="65963" bIns="32972"/>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29238" y="1825687"/>
            <a:ext cx="3886274" cy="4351484"/>
          </a:xfrm>
          <a:prstGeom prst="rect">
            <a:avLst/>
          </a:prstGeom>
        </p:spPr>
        <p:txBody>
          <a:bodyPr lIns="65963" tIns="32972" rIns="65963" bIns="32972"/>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959" y="365144"/>
            <a:ext cx="7886849" cy="1325607"/>
          </a:xfrm>
          <a:prstGeom prst="rect">
            <a:avLst/>
          </a:prstGeom>
        </p:spPr>
        <p:txBody>
          <a:bodyPr lIns="65963" tIns="32972" rIns="65963" bIns="32972"/>
          <a:lstStyle/>
          <a:p>
            <a:r>
              <a:rPr lang="zh-CN" altLang="en-US"/>
              <a:t>单击此处编辑母版标题样式</a:t>
            </a:r>
            <a:endParaRPr lang="zh-CN" altLang="en-US"/>
          </a:p>
        </p:txBody>
      </p:sp>
      <p:sp>
        <p:nvSpPr>
          <p:cNvPr id="3" name="文本占位符 2"/>
          <p:cNvSpPr>
            <a:spLocks noGrp="1"/>
          </p:cNvSpPr>
          <p:nvPr>
            <p:ph type="body" idx="1"/>
          </p:nvPr>
        </p:nvSpPr>
        <p:spPr>
          <a:xfrm>
            <a:off x="890098" y="1778499"/>
            <a:ext cx="3655250" cy="823940"/>
          </a:xfrm>
          <a:prstGeom prst="rect">
            <a:avLst/>
          </a:prstGeom>
        </p:spPr>
        <p:txBody>
          <a:bodyPr lIns="65963" tIns="32972" rIns="65963" bIns="32972" anchor="ctr" anchorCtr="0"/>
          <a:lstStyle>
            <a:lvl1pPr marL="0" indent="0">
              <a:buNone/>
              <a:defRPr sz="2800"/>
            </a:lvl1pPr>
            <a:lvl2pPr marL="454025" indent="0">
              <a:buNone/>
              <a:defRPr sz="2400"/>
            </a:lvl2pPr>
            <a:lvl3pPr marL="907415" indent="0">
              <a:buNone/>
              <a:defRPr sz="2000"/>
            </a:lvl3pPr>
            <a:lvl4pPr marL="1361440" indent="0">
              <a:buNone/>
              <a:defRPr sz="1800"/>
            </a:lvl4pPr>
            <a:lvl5pPr marL="1814830" indent="0">
              <a:buNone/>
              <a:defRPr sz="1800"/>
            </a:lvl5pPr>
            <a:lvl6pPr marL="2268855" indent="0">
              <a:buNone/>
              <a:defRPr sz="1800"/>
            </a:lvl6pPr>
            <a:lvl7pPr marL="2722880" indent="0">
              <a:buNone/>
              <a:defRPr sz="1800"/>
            </a:lvl7pPr>
            <a:lvl8pPr marL="3176270" indent="0">
              <a:buNone/>
              <a:defRPr sz="1800"/>
            </a:lvl8pPr>
            <a:lvl9pPr marL="3630295"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90098" y="2665473"/>
            <a:ext cx="3655250" cy="3524403"/>
          </a:xfrm>
          <a:prstGeom prst="rect">
            <a:avLst/>
          </a:prstGeom>
        </p:spPr>
        <p:txBody>
          <a:bodyPr lIns="65963" tIns="32972" rIns="65963" bIns="32972"/>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92834" y="1778499"/>
            <a:ext cx="3673252" cy="823940"/>
          </a:xfrm>
          <a:prstGeom prst="rect">
            <a:avLst/>
          </a:prstGeom>
        </p:spPr>
        <p:txBody>
          <a:bodyPr lIns="65963" tIns="32972" rIns="65963" bIns="32972" anchor="ctr" anchorCtr="0"/>
          <a:lstStyle>
            <a:lvl1pPr marL="0" indent="0">
              <a:buNone/>
              <a:defRPr sz="2800"/>
            </a:lvl1pPr>
            <a:lvl2pPr marL="454025" indent="0">
              <a:buNone/>
              <a:defRPr sz="2400"/>
            </a:lvl2pPr>
            <a:lvl3pPr marL="907415" indent="0">
              <a:buNone/>
              <a:defRPr sz="2000"/>
            </a:lvl3pPr>
            <a:lvl4pPr marL="1361440" indent="0">
              <a:buNone/>
              <a:defRPr sz="1800"/>
            </a:lvl4pPr>
            <a:lvl5pPr marL="1814830" indent="0">
              <a:buNone/>
              <a:defRPr sz="1800"/>
            </a:lvl5pPr>
            <a:lvl6pPr marL="2268855" indent="0">
              <a:buNone/>
              <a:defRPr sz="1800"/>
            </a:lvl6pPr>
            <a:lvl7pPr marL="2722880" indent="0">
              <a:buNone/>
              <a:defRPr sz="1800"/>
            </a:lvl7pPr>
            <a:lvl8pPr marL="3176270" indent="0">
              <a:buNone/>
              <a:defRPr sz="1800"/>
            </a:lvl8pPr>
            <a:lvl9pPr marL="3630295"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92834" y="2665473"/>
            <a:ext cx="3673252" cy="3524403"/>
          </a:xfrm>
          <a:prstGeom prst="rect">
            <a:avLst/>
          </a:prstGeom>
        </p:spPr>
        <p:txBody>
          <a:bodyPr lIns="65963" tIns="32972" rIns="65963" bIns="32972"/>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49178" y="199027"/>
            <a:ext cx="4485050" cy="827235"/>
          </a:xfrm>
          <a:prstGeom prst="rect">
            <a:avLst/>
          </a:prstGeom>
        </p:spPr>
        <p:txBody>
          <a:bodyPr lIns="65963" tIns="32972" rIns="65963" bIns="32972"/>
          <a:lstStyle/>
          <a:p>
            <a:r>
              <a:rPr lang="zh-CN" altLang="en-US"/>
              <a:t>单击此处编辑母版标题样式</a:t>
            </a:r>
            <a:endParaRPr lang="zh-CN" altLang="en-US"/>
          </a:p>
        </p:txBody>
      </p:sp>
    </p:spTree>
  </p:cSld>
  <p:clrMapOvr>
    <a:masterClrMapping/>
  </p:clrMapOvr>
  <p:transition advClick="0" advTm="3000">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advClick="0" advTm="3000">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79" y="457253"/>
            <a:ext cx="2949233" cy="1600253"/>
          </a:xfrm>
          <a:prstGeom prst="rect">
            <a:avLst/>
          </a:prstGeom>
        </p:spPr>
        <p:txBody>
          <a:bodyPr lIns="65963" tIns="32972" rIns="65963" bIns="32972"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3887502" y="987459"/>
            <a:ext cx="4629238" cy="4873788"/>
          </a:xfrm>
          <a:prstGeom prst="rect">
            <a:avLst/>
          </a:prstGeom>
        </p:spPr>
        <p:txBody>
          <a:bodyPr lIns="65963" tIns="32972" rIns="65963" bIns="3297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29879" y="2057470"/>
            <a:ext cx="2949233" cy="3811716"/>
          </a:xfrm>
          <a:prstGeom prst="rect">
            <a:avLst/>
          </a:prstGeom>
        </p:spPr>
        <p:txBody>
          <a:bodyPr lIns="65963" tIns="32972" rIns="65963" bIns="32972"/>
          <a:lstStyle>
            <a:lvl1pPr marL="0" indent="0">
              <a:buNone/>
              <a:defRPr sz="1600"/>
            </a:lvl1pPr>
            <a:lvl2pPr marL="454025" indent="0">
              <a:buNone/>
              <a:defRPr sz="1400"/>
            </a:lvl2pPr>
            <a:lvl3pPr marL="907415" indent="0">
              <a:buNone/>
              <a:defRPr sz="1200"/>
            </a:lvl3pPr>
            <a:lvl4pPr marL="1361440" indent="0">
              <a:buNone/>
              <a:defRPr sz="1000"/>
            </a:lvl4pPr>
            <a:lvl5pPr marL="1814830" indent="0">
              <a:buNone/>
              <a:defRPr sz="1000"/>
            </a:lvl5pPr>
            <a:lvl6pPr marL="2268855" indent="0">
              <a:buNone/>
              <a:defRPr sz="1000"/>
            </a:lvl6pPr>
            <a:lvl7pPr marL="2722880" indent="0">
              <a:buNone/>
              <a:defRPr sz="1000"/>
            </a:lvl7pPr>
            <a:lvl8pPr marL="3176270" indent="0">
              <a:buNone/>
              <a:defRPr sz="1000"/>
            </a:lvl8pPr>
            <a:lvl9pPr marL="3630295" indent="0">
              <a:buNone/>
              <a:defRPr sz="1000"/>
            </a:lvl9pPr>
          </a:lstStyle>
          <a:p>
            <a:pPr lvl="0"/>
            <a:r>
              <a:rPr lang="zh-CN" altLang="en-US"/>
              <a:t>单击此处编辑母版文本样式</a:t>
            </a:r>
            <a:endParaRPr lang="zh-CN" altLang="en-US"/>
          </a:p>
        </p:txBody>
      </p:sp>
    </p:spTree>
  </p:cSld>
  <p:clrMapOvr>
    <a:masterClrMapping/>
  </p:clrMapOvr>
  <p:transition advClick="0" advTm="3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3"/>
          <p:cNvSpPr>
            <a:spLocks noGrp="1"/>
          </p:cNvSpPr>
          <p:nvPr>
            <p:ph type="dt" sz="half" idx="2"/>
          </p:nvPr>
        </p:nvSpPr>
        <p:spPr>
          <a:xfrm>
            <a:off x="628650" y="6356350"/>
            <a:ext cx="2057400" cy="365125"/>
          </a:xfrm>
          <a:prstGeom prst="rect">
            <a:avLst/>
          </a:prstGeom>
        </p:spPr>
        <p:txBody>
          <a:bodyPr vert="horz" lIns="90852" tIns="45408" rIns="90852" bIns="45408"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l" defTabSz="911860" rtl="0" eaLnBrk="0" fontAlgn="base" latinLnBrk="0" hangingPunct="0">
              <a:lnSpc>
                <a:spcPct val="100000"/>
              </a:lnSpc>
              <a:spcBef>
                <a:spcPct val="0"/>
              </a:spcBef>
              <a:spcAft>
                <a:spcPct val="0"/>
              </a:spcAft>
              <a:buClrTx/>
              <a:buSzTx/>
              <a:buFontTx/>
              <a:buNone/>
              <a:defRPr/>
            </a:pPr>
            <a:fld id="{569C0565-5491-4AA4-B373-2A6FD0EC1DB2}" type="datetimeFigureOut">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0852" tIns="45408" rIns="90852" bIns="45408"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ctr" defTabSz="911860" rtl="0" eaLnBrk="0" fontAlgn="base" latinLnBrk="0" hangingPunct="0">
              <a:lnSpc>
                <a:spcPct val="100000"/>
              </a:lnSpc>
              <a:spcBef>
                <a:spcPct val="0"/>
              </a:spcBef>
              <a:spcAft>
                <a:spcPct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wrap="square" lIns="90852" tIns="45408" rIns="90852" bIns="45408" numCol="1" anchor="ctr" anchorCtr="0" compatLnSpc="1"/>
          <a:lstStyle>
            <a:lvl1pPr defTabSz="911225" eaLnBrk="0" hangingPunct="0">
              <a:defRPr/>
            </a:lvl1pPr>
          </a:lstStyle>
          <a:p>
            <a:pPr marL="0" marR="0" lvl="0" indent="0" algn="r" defTabSz="911225" rtl="0" eaLnBrk="0" fontAlgn="base" latinLnBrk="0" hangingPunct="0">
              <a:lnSpc>
                <a:spcPct val="100000"/>
              </a:lnSpc>
              <a:spcBef>
                <a:spcPct val="0"/>
              </a:spcBef>
              <a:spcAft>
                <a:spcPct val="0"/>
              </a:spcAft>
              <a:buClrTx/>
              <a:buSzTx/>
              <a:buFontTx/>
              <a:buNone/>
              <a:defRPr/>
            </a:pPr>
            <a:fld id="{F9C5B2AE-B834-4494-B490-F0AC63CFB96E}" type="slidenum">
              <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913" y="457253"/>
            <a:ext cx="3124071" cy="1600253"/>
          </a:xfrm>
          <a:prstGeom prst="rect">
            <a:avLst/>
          </a:prstGeom>
        </p:spPr>
        <p:txBody>
          <a:bodyPr lIns="65963" tIns="32972" rIns="65963" bIns="32972"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502" y="457256"/>
            <a:ext cx="4629238" cy="5404031"/>
          </a:xfrm>
          <a:prstGeom prst="rect">
            <a:avLst/>
          </a:prstGeom>
        </p:spPr>
        <p:txBody>
          <a:bodyPr lIns="65963" tIns="32972" rIns="65963" bIns="32972"/>
          <a:lstStyle>
            <a:lvl1pPr marL="0" indent="0">
              <a:buNone/>
              <a:defRPr sz="3200"/>
            </a:lvl1pPr>
            <a:lvl2pPr marL="454025" indent="0">
              <a:buNone/>
              <a:defRPr sz="2800"/>
            </a:lvl2pPr>
            <a:lvl3pPr marL="907415" indent="0">
              <a:buNone/>
              <a:defRPr sz="2400"/>
            </a:lvl3pPr>
            <a:lvl4pPr marL="1361440" indent="0">
              <a:buNone/>
              <a:defRPr sz="2000"/>
            </a:lvl4pPr>
            <a:lvl5pPr marL="1814830" indent="0">
              <a:buNone/>
              <a:defRPr sz="2000"/>
            </a:lvl5pPr>
            <a:lvl6pPr marL="2268855" indent="0">
              <a:buNone/>
              <a:defRPr sz="2000"/>
            </a:lvl6pPr>
            <a:lvl7pPr marL="2722880" indent="0">
              <a:buNone/>
              <a:defRPr sz="2000"/>
            </a:lvl7pPr>
            <a:lvl8pPr marL="3176270" indent="0">
              <a:buNone/>
              <a:defRPr sz="2000"/>
            </a:lvl8pPr>
            <a:lvl9pPr marL="3630295" indent="0">
              <a:buNone/>
              <a:defRPr sz="2000"/>
            </a:lvl9pPr>
          </a:lstStyle>
          <a:p>
            <a:pPr marL="0" marR="0" lvl="0" indent="0" algn="l" defTabSz="1079500" rtl="0" eaLnBrk="0" fontAlgn="base" latinLnBrk="0" hangingPunct="0">
              <a:lnSpc>
                <a:spcPct val="100000"/>
              </a:lnSpc>
              <a:spcBef>
                <a:spcPct val="20000"/>
              </a:spcBef>
              <a:spcAft>
                <a:spcPct val="0"/>
              </a:spcAft>
              <a:buClrTx/>
              <a:buSzTx/>
              <a:buFontTx/>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629913" y="2057470"/>
            <a:ext cx="3124071" cy="3811716"/>
          </a:xfrm>
          <a:prstGeom prst="rect">
            <a:avLst/>
          </a:prstGeom>
        </p:spPr>
        <p:txBody>
          <a:bodyPr lIns="65963" tIns="32972" rIns="65963" bIns="32972"/>
          <a:lstStyle>
            <a:lvl1pPr marL="0" indent="0">
              <a:buNone/>
              <a:defRPr sz="2000"/>
            </a:lvl1pPr>
            <a:lvl2pPr marL="454025" indent="0">
              <a:buNone/>
              <a:defRPr sz="1800"/>
            </a:lvl2pPr>
            <a:lvl3pPr marL="907415" indent="0">
              <a:buNone/>
              <a:defRPr sz="1600"/>
            </a:lvl3pPr>
            <a:lvl4pPr marL="1361440" indent="0">
              <a:buNone/>
              <a:defRPr sz="1400"/>
            </a:lvl4pPr>
            <a:lvl5pPr marL="1814830" indent="0">
              <a:buNone/>
              <a:defRPr sz="1400"/>
            </a:lvl5pPr>
            <a:lvl6pPr marL="2268855" indent="0">
              <a:buNone/>
              <a:defRPr sz="1400"/>
            </a:lvl6pPr>
            <a:lvl7pPr marL="2722880" indent="0">
              <a:buNone/>
              <a:defRPr sz="1400"/>
            </a:lvl7pPr>
            <a:lvl8pPr marL="3176270" indent="0">
              <a:buNone/>
              <a:defRPr sz="1400"/>
            </a:lvl8pPr>
            <a:lvl9pPr marL="3630295" indent="0">
              <a:buNone/>
              <a:defRPr sz="1400"/>
            </a:lvl9pPr>
          </a:lstStyle>
          <a:p>
            <a:pPr lvl="0"/>
            <a:r>
              <a:rPr lang="zh-CN" altLang="en-US"/>
              <a:t>单击此处编辑母版文本样式</a:t>
            </a:r>
            <a:endParaRPr lang="zh-CN" altLang="en-US"/>
          </a:p>
        </p:txBody>
      </p:sp>
    </p:spTree>
  </p:cSld>
  <p:clrMapOvr>
    <a:masterClrMapping/>
  </p:clrMapOvr>
  <p:transition advClick="0" advTm="3000">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249178" y="199027"/>
            <a:ext cx="4485050" cy="827235"/>
          </a:xfrm>
          <a:prstGeom prst="rect">
            <a:avLst/>
          </a:prstGeom>
        </p:spPr>
        <p:txBody>
          <a:bodyPr lIns="65963" tIns="32972" rIns="65963" bIns="32972"/>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249178" y="1158258"/>
            <a:ext cx="4485050" cy="3275847"/>
          </a:xfrm>
          <a:prstGeom prst="rect">
            <a:avLst/>
          </a:prstGeom>
        </p:spPr>
        <p:txBody>
          <a:bodyPr vert="eaVert" lIns="65963" tIns="32972" rIns="65963" bIns="32972"/>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816" y="365139"/>
            <a:ext cx="1971713" cy="5812032"/>
          </a:xfrm>
          <a:prstGeom prst="rect">
            <a:avLst/>
          </a:prstGeom>
        </p:spPr>
        <p:txBody>
          <a:bodyPr vert="eaVert" lIns="65963" tIns="32972" rIns="65963" bIns="32972"/>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28682" y="365139"/>
            <a:ext cx="5800835" cy="5812032"/>
          </a:xfrm>
          <a:prstGeom prst="rect">
            <a:avLst/>
          </a:prstGeom>
        </p:spPr>
        <p:txBody>
          <a:bodyPr vert="eaVert" lIns="65963" tIns="32972" rIns="65963" bIns="32972"/>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65963" tIns="32972" rIns="65963" bIns="32972"/>
          <a:lstStyle/>
          <a:p>
            <a:r>
              <a:rPr lang="zh-CN" altLang="en-US"/>
              <a:t>单击此处编辑母版标题样式</a:t>
            </a:r>
            <a:endParaRPr lang="zh-CN" altLang="en-US"/>
          </a:p>
        </p:txBody>
      </p:sp>
      <p:sp>
        <p:nvSpPr>
          <p:cNvPr id="3" name="内容占位符 2"/>
          <p:cNvSpPr>
            <a:spLocks noGrp="1"/>
          </p:cNvSpPr>
          <p:nvPr>
            <p:ph sz="half" idx="1"/>
          </p:nvPr>
        </p:nvSpPr>
        <p:spPr>
          <a:xfrm>
            <a:off x="628663" y="1825687"/>
            <a:ext cx="3886274" cy="4351484"/>
          </a:xfrm>
        </p:spPr>
        <p:txBody>
          <a:bodyPr lIns="65963" tIns="32972" rIns="65963" bIns="32972"/>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quarter" idx="2"/>
          </p:nvPr>
        </p:nvSpPr>
        <p:spPr>
          <a:xfrm>
            <a:off x="4629238" y="1825817"/>
            <a:ext cx="3886274" cy="2098745"/>
          </a:xfrm>
        </p:spPr>
        <p:txBody>
          <a:bodyPr lIns="65963" tIns="32972" rIns="65963" bIns="32972"/>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内容占位符 4"/>
          <p:cNvSpPr>
            <a:spLocks noGrp="1"/>
          </p:cNvSpPr>
          <p:nvPr>
            <p:ph sz="quarter" idx="3"/>
          </p:nvPr>
        </p:nvSpPr>
        <p:spPr>
          <a:xfrm>
            <a:off x="4629238" y="4076967"/>
            <a:ext cx="3886274" cy="2100333"/>
          </a:xfrm>
        </p:spPr>
        <p:txBody>
          <a:bodyPr lIns="65963" tIns="32972" rIns="65963" bIns="32972"/>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24" y="1122401"/>
            <a:ext cx="6858130" cy="2387680"/>
          </a:xfrm>
          <a:prstGeom prst="rect">
            <a:avLst/>
          </a:prstGeom>
        </p:spPr>
        <p:txBody>
          <a:bodyPr lIns="66073" tIns="33024" rIns="66073" bIns="33024"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143024" y="3602184"/>
            <a:ext cx="6858130" cy="1655817"/>
          </a:xfrm>
          <a:prstGeom prst="rect">
            <a:avLst/>
          </a:prstGeom>
        </p:spPr>
        <p:txBody>
          <a:bodyPr lIns="66073" tIns="33024" rIns="66073" bIns="33024"/>
          <a:lstStyle>
            <a:lvl1pPr marL="0" indent="0" algn="ctr">
              <a:buNone/>
              <a:defRPr sz="2400"/>
            </a:lvl1pPr>
            <a:lvl2pPr marL="454660" indent="0" algn="ctr">
              <a:buNone/>
              <a:defRPr sz="2000"/>
            </a:lvl2pPr>
            <a:lvl3pPr marL="909320" indent="0" algn="ctr">
              <a:buNone/>
              <a:defRPr sz="1800"/>
            </a:lvl3pPr>
            <a:lvl4pPr marL="1363980" indent="0" algn="ctr">
              <a:buNone/>
              <a:defRPr sz="1600"/>
            </a:lvl4pPr>
            <a:lvl5pPr marL="1818005" indent="0" algn="ctr">
              <a:buNone/>
              <a:defRPr sz="1600"/>
            </a:lvl5pPr>
            <a:lvl6pPr marL="2272665" indent="0" algn="ctr">
              <a:buNone/>
              <a:defRPr sz="1600"/>
            </a:lvl6pPr>
            <a:lvl7pPr marL="2727325" indent="0" algn="ctr">
              <a:buNone/>
              <a:defRPr sz="1600"/>
            </a:lvl7pPr>
            <a:lvl8pPr marL="3181985" indent="0" algn="ctr">
              <a:buNone/>
              <a:defRPr sz="1600"/>
            </a:lvl8pPr>
            <a:lvl9pPr marL="3636645" indent="0" algn="ctr">
              <a:buNone/>
              <a:defRPr sz="1600"/>
            </a:lvl9pPr>
          </a:lstStyle>
          <a:p>
            <a:r>
              <a:rPr lang="zh-CN" altLang="en-US"/>
              <a:t>单击此处编辑母版副标题样式</a:t>
            </a:r>
            <a:endParaRPr lang="zh-CN" altLang="en-US"/>
          </a:p>
        </p:txBody>
      </p:sp>
    </p:spTree>
  </p:cSld>
  <p:clrMapOvr>
    <a:masterClrMapping/>
  </p:clrMapOvr>
  <p:transition advClick="0" advTm="3000">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2" y="199027"/>
            <a:ext cx="4485050" cy="827235"/>
          </a:xfrm>
          <a:prstGeom prst="rect">
            <a:avLst/>
          </a:prstGeom>
        </p:spPr>
        <p:txBody>
          <a:bodyPr lIns="66073" tIns="33024" rIns="66073" bIns="33024"/>
          <a:lstStyle/>
          <a:p>
            <a:r>
              <a:rPr lang="zh-CN" altLang="en-US"/>
              <a:t>单击此处编辑母版标题样式</a:t>
            </a:r>
            <a:endParaRPr lang="zh-CN" altLang="en-US"/>
          </a:p>
        </p:txBody>
      </p:sp>
      <p:sp>
        <p:nvSpPr>
          <p:cNvPr id="3" name="内容占位符 2"/>
          <p:cNvSpPr>
            <a:spLocks noGrp="1"/>
          </p:cNvSpPr>
          <p:nvPr>
            <p:ph idx="1"/>
          </p:nvPr>
        </p:nvSpPr>
        <p:spPr>
          <a:xfrm>
            <a:off x="249172" y="1158228"/>
            <a:ext cx="4485050" cy="3275847"/>
          </a:xfrm>
          <a:prstGeom prst="rect">
            <a:avLst/>
          </a:prstGeom>
        </p:spPr>
        <p:txBody>
          <a:bodyPr lIns="66073" tIns="33024" rIns="66073" bIns="33024"/>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985" y="1709896"/>
            <a:ext cx="7886849" cy="2852833"/>
          </a:xfrm>
          <a:prstGeom prst="rect">
            <a:avLst/>
          </a:prstGeom>
        </p:spPr>
        <p:txBody>
          <a:bodyPr lIns="66073" tIns="33024" rIns="66073" bIns="33024"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23985" y="4589717"/>
            <a:ext cx="7886849" cy="1500237"/>
          </a:xfrm>
          <a:prstGeom prst="rect">
            <a:avLst/>
          </a:prstGeom>
        </p:spPr>
        <p:txBody>
          <a:bodyPr lIns="66073" tIns="33024" rIns="66073" bIns="33024"/>
          <a:lstStyle>
            <a:lvl1pPr marL="0" indent="0">
              <a:buNone/>
              <a:defRPr sz="2400">
                <a:solidFill>
                  <a:schemeClr val="tx1">
                    <a:tint val="75000"/>
                  </a:schemeClr>
                </a:solidFill>
              </a:defRPr>
            </a:lvl1pPr>
            <a:lvl2pPr marL="454660" indent="0">
              <a:buNone/>
              <a:defRPr sz="2000">
                <a:solidFill>
                  <a:schemeClr val="tx1">
                    <a:tint val="75000"/>
                  </a:schemeClr>
                </a:solidFill>
              </a:defRPr>
            </a:lvl2pPr>
            <a:lvl3pPr marL="909320" indent="0">
              <a:buNone/>
              <a:defRPr sz="1800">
                <a:solidFill>
                  <a:schemeClr val="tx1">
                    <a:tint val="75000"/>
                  </a:schemeClr>
                </a:solidFill>
              </a:defRPr>
            </a:lvl3pPr>
            <a:lvl4pPr marL="1363980" indent="0">
              <a:buNone/>
              <a:defRPr sz="1600">
                <a:solidFill>
                  <a:schemeClr val="tx1">
                    <a:tint val="75000"/>
                  </a:schemeClr>
                </a:solidFill>
              </a:defRPr>
            </a:lvl4pPr>
            <a:lvl5pPr marL="1818005" indent="0">
              <a:buNone/>
              <a:defRPr sz="1600">
                <a:solidFill>
                  <a:schemeClr val="tx1">
                    <a:tint val="75000"/>
                  </a:schemeClr>
                </a:solidFill>
              </a:defRPr>
            </a:lvl5pPr>
            <a:lvl6pPr marL="2272665" indent="0">
              <a:buNone/>
              <a:defRPr sz="1600">
                <a:solidFill>
                  <a:schemeClr val="tx1">
                    <a:tint val="75000"/>
                  </a:schemeClr>
                </a:solidFill>
              </a:defRPr>
            </a:lvl6pPr>
            <a:lvl7pPr marL="2727325" indent="0">
              <a:buNone/>
              <a:defRPr sz="1600">
                <a:solidFill>
                  <a:schemeClr val="tx1">
                    <a:tint val="75000"/>
                  </a:schemeClr>
                </a:solidFill>
              </a:defRPr>
            </a:lvl7pPr>
            <a:lvl8pPr marL="3181985" indent="0">
              <a:buNone/>
              <a:defRPr sz="1600">
                <a:solidFill>
                  <a:schemeClr val="tx1">
                    <a:tint val="75000"/>
                  </a:schemeClr>
                </a:solidFill>
              </a:defRPr>
            </a:lvl8pPr>
            <a:lvl9pPr marL="3636645" indent="0">
              <a:buNone/>
              <a:defRPr sz="1600">
                <a:solidFill>
                  <a:schemeClr val="tx1">
                    <a:tint val="75000"/>
                  </a:schemeClr>
                </a:solidFill>
              </a:defRPr>
            </a:lvl9pPr>
          </a:lstStyle>
          <a:p>
            <a:pPr lvl="0"/>
            <a:r>
              <a:rPr lang="zh-CN" altLang="en-US"/>
              <a:t>单击此处编辑母版文本样式</a:t>
            </a:r>
            <a:endParaRPr lang="zh-CN" altLang="en-US"/>
          </a:p>
        </p:txBody>
      </p:sp>
    </p:spTree>
  </p:cSld>
  <p:clrMapOvr>
    <a:masterClrMapping/>
  </p:clrMapOvr>
  <p:transition advClick="0" advTm="3000">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2" y="199027"/>
            <a:ext cx="4485050" cy="827235"/>
          </a:xfrm>
          <a:prstGeom prst="rect">
            <a:avLst/>
          </a:prstGeom>
        </p:spPr>
        <p:txBody>
          <a:bodyPr lIns="66073" tIns="33024" rIns="66073" bIns="33024"/>
          <a:lstStyle/>
          <a:p>
            <a:r>
              <a:rPr lang="zh-CN" altLang="en-US"/>
              <a:t>单击此处编辑母版标题样式</a:t>
            </a:r>
            <a:endParaRPr lang="zh-CN" altLang="en-US"/>
          </a:p>
        </p:txBody>
      </p:sp>
      <p:sp>
        <p:nvSpPr>
          <p:cNvPr id="3" name="内容占位符 2"/>
          <p:cNvSpPr>
            <a:spLocks noGrp="1"/>
          </p:cNvSpPr>
          <p:nvPr>
            <p:ph sz="half" idx="1"/>
          </p:nvPr>
        </p:nvSpPr>
        <p:spPr>
          <a:xfrm>
            <a:off x="628663" y="1825687"/>
            <a:ext cx="3886274" cy="4351484"/>
          </a:xfrm>
          <a:prstGeom prst="rect">
            <a:avLst/>
          </a:prstGeom>
        </p:spPr>
        <p:txBody>
          <a:bodyPr lIns="66073" tIns="33024" rIns="66073" bIns="33024"/>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29238" y="1825687"/>
            <a:ext cx="3886274" cy="4351484"/>
          </a:xfrm>
          <a:prstGeom prst="rect">
            <a:avLst/>
          </a:prstGeom>
        </p:spPr>
        <p:txBody>
          <a:bodyPr lIns="66073" tIns="33024" rIns="66073" bIns="33024"/>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938" y="365144"/>
            <a:ext cx="7886849" cy="1325607"/>
          </a:xfrm>
          <a:prstGeom prst="rect">
            <a:avLst/>
          </a:prstGeom>
        </p:spPr>
        <p:txBody>
          <a:bodyPr lIns="66073" tIns="33024" rIns="66073" bIns="33024"/>
          <a:lstStyle/>
          <a:p>
            <a:r>
              <a:rPr lang="zh-CN" altLang="en-US"/>
              <a:t>单击此处编辑母版标题样式</a:t>
            </a:r>
            <a:endParaRPr lang="zh-CN" altLang="en-US"/>
          </a:p>
        </p:txBody>
      </p:sp>
      <p:sp>
        <p:nvSpPr>
          <p:cNvPr id="3" name="文本占位符 2"/>
          <p:cNvSpPr>
            <a:spLocks noGrp="1"/>
          </p:cNvSpPr>
          <p:nvPr>
            <p:ph type="body" idx="1"/>
          </p:nvPr>
        </p:nvSpPr>
        <p:spPr>
          <a:xfrm>
            <a:off x="890098" y="1778499"/>
            <a:ext cx="3655250" cy="823940"/>
          </a:xfrm>
          <a:prstGeom prst="rect">
            <a:avLst/>
          </a:prstGeom>
        </p:spPr>
        <p:txBody>
          <a:bodyPr lIns="66073" tIns="33024" rIns="66073" bIns="33024" anchor="ctr" anchorCtr="0"/>
          <a:lstStyle>
            <a:lvl1pPr marL="0" indent="0">
              <a:buNone/>
              <a:defRPr sz="2800"/>
            </a:lvl1pPr>
            <a:lvl2pPr marL="454660" indent="0">
              <a:buNone/>
              <a:defRPr sz="2400"/>
            </a:lvl2pPr>
            <a:lvl3pPr marL="909320" indent="0">
              <a:buNone/>
              <a:defRPr sz="2000"/>
            </a:lvl3pPr>
            <a:lvl4pPr marL="1363980" indent="0">
              <a:buNone/>
              <a:defRPr sz="1800"/>
            </a:lvl4pPr>
            <a:lvl5pPr marL="1818005" indent="0">
              <a:buNone/>
              <a:defRPr sz="1800"/>
            </a:lvl5pPr>
            <a:lvl6pPr marL="2272665" indent="0">
              <a:buNone/>
              <a:defRPr sz="1800"/>
            </a:lvl6pPr>
            <a:lvl7pPr marL="2727325" indent="0">
              <a:buNone/>
              <a:defRPr sz="1800"/>
            </a:lvl7pPr>
            <a:lvl8pPr marL="3181985" indent="0">
              <a:buNone/>
              <a:defRPr sz="1800"/>
            </a:lvl8pPr>
            <a:lvl9pPr marL="3636645"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90098" y="2665473"/>
            <a:ext cx="3655250" cy="3524403"/>
          </a:xfrm>
          <a:prstGeom prst="rect">
            <a:avLst/>
          </a:prstGeom>
        </p:spPr>
        <p:txBody>
          <a:bodyPr lIns="66073" tIns="33024" rIns="66073" bIns="33024"/>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92813" y="1778499"/>
            <a:ext cx="3673252" cy="823940"/>
          </a:xfrm>
          <a:prstGeom prst="rect">
            <a:avLst/>
          </a:prstGeom>
        </p:spPr>
        <p:txBody>
          <a:bodyPr lIns="66073" tIns="33024" rIns="66073" bIns="33024" anchor="ctr" anchorCtr="0"/>
          <a:lstStyle>
            <a:lvl1pPr marL="0" indent="0">
              <a:buNone/>
              <a:defRPr sz="2800"/>
            </a:lvl1pPr>
            <a:lvl2pPr marL="454660" indent="0">
              <a:buNone/>
              <a:defRPr sz="2400"/>
            </a:lvl2pPr>
            <a:lvl3pPr marL="909320" indent="0">
              <a:buNone/>
              <a:defRPr sz="2000"/>
            </a:lvl3pPr>
            <a:lvl4pPr marL="1363980" indent="0">
              <a:buNone/>
              <a:defRPr sz="1800"/>
            </a:lvl4pPr>
            <a:lvl5pPr marL="1818005" indent="0">
              <a:buNone/>
              <a:defRPr sz="1800"/>
            </a:lvl5pPr>
            <a:lvl6pPr marL="2272665" indent="0">
              <a:buNone/>
              <a:defRPr sz="1800"/>
            </a:lvl6pPr>
            <a:lvl7pPr marL="2727325" indent="0">
              <a:buNone/>
              <a:defRPr sz="1800"/>
            </a:lvl7pPr>
            <a:lvl8pPr marL="3181985" indent="0">
              <a:buNone/>
              <a:defRPr sz="1800"/>
            </a:lvl8pPr>
            <a:lvl9pPr marL="3636645"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92813" y="2665473"/>
            <a:ext cx="3673252" cy="3524403"/>
          </a:xfrm>
          <a:prstGeom prst="rect">
            <a:avLst/>
          </a:prstGeom>
        </p:spPr>
        <p:txBody>
          <a:bodyPr lIns="66073" tIns="33024" rIns="66073" bIns="33024"/>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49172" y="199027"/>
            <a:ext cx="4485050" cy="827235"/>
          </a:xfrm>
          <a:prstGeom prst="rect">
            <a:avLst/>
          </a:prstGeom>
        </p:spPr>
        <p:txBody>
          <a:bodyPr lIns="66073" tIns="33024" rIns="66073" bIns="33024"/>
          <a:lstStyle/>
          <a:p>
            <a:r>
              <a:rPr lang="zh-CN" altLang="en-US"/>
              <a:t>单击此处编辑母版标题样式</a:t>
            </a:r>
            <a:endParaRPr lang="zh-CN" altLang="en-US"/>
          </a:p>
        </p:txBody>
      </p:sp>
    </p:spTree>
  </p:cSld>
  <p:clrMapOvr>
    <a:masterClrMapping/>
  </p:clrMapOvr>
  <p:transition advClick="0" advTm="3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8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501"/>
            <a:ext cx="7886700" cy="1500187"/>
          </a:xfrm>
        </p:spPr>
        <p:txBody>
          <a:bodyPr/>
          <a:lstStyle>
            <a:lvl1pPr marL="0" indent="0">
              <a:buNone/>
              <a:defRPr sz="2400">
                <a:solidFill>
                  <a:schemeClr val="tx1">
                    <a:tint val="75000"/>
                  </a:schemeClr>
                </a:solidFill>
              </a:defRPr>
            </a:lvl1pPr>
            <a:lvl2pPr marL="454025" indent="0">
              <a:buNone/>
              <a:defRPr sz="2000">
                <a:solidFill>
                  <a:schemeClr val="tx1">
                    <a:tint val="75000"/>
                  </a:schemeClr>
                </a:solidFill>
              </a:defRPr>
            </a:lvl2pPr>
            <a:lvl3pPr marL="908685" indent="0">
              <a:buNone/>
              <a:defRPr sz="1800">
                <a:solidFill>
                  <a:schemeClr val="tx1">
                    <a:tint val="75000"/>
                  </a:schemeClr>
                </a:solidFill>
              </a:defRPr>
            </a:lvl3pPr>
            <a:lvl4pPr marL="1362710" indent="0">
              <a:buNone/>
              <a:defRPr sz="1600">
                <a:solidFill>
                  <a:schemeClr val="tx1">
                    <a:tint val="75000"/>
                  </a:schemeClr>
                </a:solidFill>
              </a:defRPr>
            </a:lvl4pPr>
            <a:lvl5pPr marL="1817370" indent="0">
              <a:buNone/>
              <a:defRPr sz="1600">
                <a:solidFill>
                  <a:schemeClr val="tx1">
                    <a:tint val="75000"/>
                  </a:schemeClr>
                </a:solidFill>
              </a:defRPr>
            </a:lvl5pPr>
            <a:lvl6pPr marL="2271395" indent="0">
              <a:buNone/>
              <a:defRPr sz="1600">
                <a:solidFill>
                  <a:schemeClr val="tx1">
                    <a:tint val="75000"/>
                  </a:schemeClr>
                </a:solidFill>
              </a:defRPr>
            </a:lvl6pPr>
            <a:lvl7pPr marL="2726055" indent="0">
              <a:buNone/>
              <a:defRPr sz="1600">
                <a:solidFill>
                  <a:schemeClr val="tx1">
                    <a:tint val="75000"/>
                  </a:schemeClr>
                </a:solidFill>
              </a:defRPr>
            </a:lvl7pPr>
            <a:lvl8pPr marL="3180080" indent="0">
              <a:buNone/>
              <a:defRPr sz="1600">
                <a:solidFill>
                  <a:schemeClr val="tx1">
                    <a:tint val="75000"/>
                  </a:schemeClr>
                </a:solidFill>
              </a:defRPr>
            </a:lvl8pPr>
            <a:lvl9pPr marL="3634740" indent="0">
              <a:buNone/>
              <a:defRPr sz="1600">
                <a:solidFill>
                  <a:schemeClr val="tx1">
                    <a:tint val="75000"/>
                  </a:schemeClr>
                </a:solidFill>
              </a:defRPr>
            </a:lvl9pPr>
          </a:lstStyle>
          <a:p>
            <a:pPr lvl="0"/>
            <a:r>
              <a:rPr lang="en-US"/>
              <a:t>Edit Master text styles</a:t>
            </a:r>
            <a:endParaRPr lang="en-US"/>
          </a:p>
        </p:txBody>
      </p:sp>
      <p:sp>
        <p:nvSpPr>
          <p:cNvPr id="7" name="Date Placeholder 3"/>
          <p:cNvSpPr>
            <a:spLocks noGrp="1"/>
          </p:cNvSpPr>
          <p:nvPr>
            <p:ph type="dt" sz="half" idx="2"/>
          </p:nvPr>
        </p:nvSpPr>
        <p:spPr>
          <a:xfrm>
            <a:off x="628650" y="6356350"/>
            <a:ext cx="2057400" cy="365125"/>
          </a:xfrm>
          <a:prstGeom prst="rect">
            <a:avLst/>
          </a:prstGeom>
        </p:spPr>
        <p:txBody>
          <a:bodyPr vert="horz" lIns="90852" tIns="45408" rIns="90852" bIns="45408"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l" defTabSz="911860" rtl="0" eaLnBrk="0" fontAlgn="base" latinLnBrk="0" hangingPunct="0">
              <a:lnSpc>
                <a:spcPct val="100000"/>
              </a:lnSpc>
              <a:spcBef>
                <a:spcPct val="0"/>
              </a:spcBef>
              <a:spcAft>
                <a:spcPct val="0"/>
              </a:spcAft>
              <a:buClrTx/>
              <a:buSzTx/>
              <a:buFontTx/>
              <a:buNone/>
              <a:defRPr/>
            </a:pPr>
            <a:fld id="{BDAA78C0-E877-481C-9D9A-38A312441366}" type="datetimeFigureOut">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0852" tIns="45408" rIns="90852" bIns="45408"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ctr" defTabSz="911860" rtl="0" eaLnBrk="0" fontAlgn="base" latinLnBrk="0" hangingPunct="0">
              <a:lnSpc>
                <a:spcPct val="100000"/>
              </a:lnSpc>
              <a:spcBef>
                <a:spcPct val="0"/>
              </a:spcBef>
              <a:spcAft>
                <a:spcPct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wrap="square" lIns="90852" tIns="45408" rIns="90852" bIns="45408" numCol="1" anchor="ctr" anchorCtr="0" compatLnSpc="1"/>
          <a:lstStyle>
            <a:lvl1pPr defTabSz="911225" eaLnBrk="0" hangingPunct="0">
              <a:defRPr/>
            </a:lvl1pPr>
          </a:lstStyle>
          <a:p>
            <a:pPr marL="0" marR="0" lvl="0" indent="0" algn="r" defTabSz="911225" rtl="0" eaLnBrk="0" fontAlgn="base" latinLnBrk="0" hangingPunct="0">
              <a:lnSpc>
                <a:spcPct val="100000"/>
              </a:lnSpc>
              <a:spcBef>
                <a:spcPct val="0"/>
              </a:spcBef>
              <a:spcAft>
                <a:spcPct val="0"/>
              </a:spcAft>
              <a:buClrTx/>
              <a:buSzTx/>
              <a:buFontTx/>
              <a:buNone/>
              <a:defRPr/>
            </a:pPr>
            <a:fld id="{D6E767F3-CACC-449E-9CC4-98FB745F3BCF}" type="slidenum">
              <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advClick="0" advTm="3000">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71" y="457240"/>
            <a:ext cx="2949233" cy="1600253"/>
          </a:xfrm>
          <a:prstGeom prst="rect">
            <a:avLst/>
          </a:prstGeom>
        </p:spPr>
        <p:txBody>
          <a:bodyPr lIns="66073" tIns="33024" rIns="66073" bIns="33024"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3887487" y="987459"/>
            <a:ext cx="4629238" cy="4873788"/>
          </a:xfrm>
          <a:prstGeom prst="rect">
            <a:avLst/>
          </a:prstGeom>
        </p:spPr>
        <p:txBody>
          <a:bodyPr lIns="66073" tIns="33024" rIns="66073" bIns="33024"/>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29871" y="2057470"/>
            <a:ext cx="2949233" cy="3811716"/>
          </a:xfrm>
          <a:prstGeom prst="rect">
            <a:avLst/>
          </a:prstGeom>
        </p:spPr>
        <p:txBody>
          <a:bodyPr lIns="66073" tIns="33024" rIns="66073" bIns="33024"/>
          <a:lstStyle>
            <a:lvl1pPr marL="0" indent="0">
              <a:buNone/>
              <a:defRPr sz="1600"/>
            </a:lvl1pPr>
            <a:lvl2pPr marL="454660" indent="0">
              <a:buNone/>
              <a:defRPr sz="1400"/>
            </a:lvl2pPr>
            <a:lvl3pPr marL="909320" indent="0">
              <a:buNone/>
              <a:defRPr sz="1200"/>
            </a:lvl3pPr>
            <a:lvl4pPr marL="1363980" indent="0">
              <a:buNone/>
              <a:defRPr sz="1000"/>
            </a:lvl4pPr>
            <a:lvl5pPr marL="1818005" indent="0">
              <a:buNone/>
              <a:defRPr sz="1000"/>
            </a:lvl5pPr>
            <a:lvl6pPr marL="2272665" indent="0">
              <a:buNone/>
              <a:defRPr sz="1000"/>
            </a:lvl6pPr>
            <a:lvl7pPr marL="2727325" indent="0">
              <a:buNone/>
              <a:defRPr sz="1000"/>
            </a:lvl7pPr>
            <a:lvl8pPr marL="3181985" indent="0">
              <a:buNone/>
              <a:defRPr sz="1000"/>
            </a:lvl8pPr>
            <a:lvl9pPr marL="3636645" indent="0">
              <a:buNone/>
              <a:defRPr sz="1000"/>
            </a:lvl9pPr>
          </a:lstStyle>
          <a:p>
            <a:pPr lvl="0"/>
            <a:r>
              <a:rPr lang="zh-CN" altLang="en-US"/>
              <a:t>单击此处编辑母版文本样式</a:t>
            </a:r>
            <a:endParaRPr lang="zh-CN" altLang="en-US"/>
          </a:p>
        </p:txBody>
      </p:sp>
    </p:spTree>
  </p:cSld>
  <p:clrMapOvr>
    <a:masterClrMapping/>
  </p:clrMapOvr>
  <p:transition advClick="0" advTm="3000">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913" y="457240"/>
            <a:ext cx="3124071" cy="1600253"/>
          </a:xfrm>
          <a:prstGeom prst="rect">
            <a:avLst/>
          </a:prstGeom>
        </p:spPr>
        <p:txBody>
          <a:bodyPr lIns="66073" tIns="33024" rIns="66073" bIns="33024"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487" y="457240"/>
            <a:ext cx="4629238" cy="5404031"/>
          </a:xfrm>
          <a:prstGeom prst="rect">
            <a:avLst/>
          </a:prstGeom>
        </p:spPr>
        <p:txBody>
          <a:bodyPr lIns="66073" tIns="33024" rIns="66073" bIns="33024"/>
          <a:lstStyle>
            <a:lvl1pPr marL="0" indent="0">
              <a:buNone/>
              <a:defRPr sz="3200"/>
            </a:lvl1pPr>
            <a:lvl2pPr marL="454660" indent="0">
              <a:buNone/>
              <a:defRPr sz="2800"/>
            </a:lvl2pPr>
            <a:lvl3pPr marL="909320" indent="0">
              <a:buNone/>
              <a:defRPr sz="2400"/>
            </a:lvl3pPr>
            <a:lvl4pPr marL="1363980" indent="0">
              <a:buNone/>
              <a:defRPr sz="2000"/>
            </a:lvl4pPr>
            <a:lvl5pPr marL="1818005" indent="0">
              <a:buNone/>
              <a:defRPr sz="2000"/>
            </a:lvl5pPr>
            <a:lvl6pPr marL="2272665" indent="0">
              <a:buNone/>
              <a:defRPr sz="2000"/>
            </a:lvl6pPr>
            <a:lvl7pPr marL="2727325" indent="0">
              <a:buNone/>
              <a:defRPr sz="2000"/>
            </a:lvl7pPr>
            <a:lvl8pPr marL="3181985" indent="0">
              <a:buNone/>
              <a:defRPr sz="2000"/>
            </a:lvl8pPr>
            <a:lvl9pPr marL="3636645" indent="0">
              <a:buNone/>
              <a:defRPr sz="2000"/>
            </a:lvl9pPr>
          </a:lstStyle>
          <a:p>
            <a:pPr marL="0" marR="0" lvl="0" indent="0" algn="l" defTabSz="1081405" rtl="0" eaLnBrk="0" fontAlgn="base" latinLnBrk="0" hangingPunct="0">
              <a:lnSpc>
                <a:spcPct val="100000"/>
              </a:lnSpc>
              <a:spcBef>
                <a:spcPct val="20000"/>
              </a:spcBef>
              <a:spcAft>
                <a:spcPct val="0"/>
              </a:spcAft>
              <a:buClrTx/>
              <a:buSzTx/>
              <a:buFontTx/>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629913" y="2057470"/>
            <a:ext cx="3124071" cy="3811716"/>
          </a:xfrm>
          <a:prstGeom prst="rect">
            <a:avLst/>
          </a:prstGeom>
        </p:spPr>
        <p:txBody>
          <a:bodyPr lIns="66073" tIns="33024" rIns="66073" bIns="33024"/>
          <a:lstStyle>
            <a:lvl1pPr marL="0" indent="0">
              <a:buNone/>
              <a:defRPr sz="2000"/>
            </a:lvl1pPr>
            <a:lvl2pPr marL="454660" indent="0">
              <a:buNone/>
              <a:defRPr sz="1800"/>
            </a:lvl2pPr>
            <a:lvl3pPr marL="909320" indent="0">
              <a:buNone/>
              <a:defRPr sz="1600"/>
            </a:lvl3pPr>
            <a:lvl4pPr marL="1363980" indent="0">
              <a:buNone/>
              <a:defRPr sz="1400"/>
            </a:lvl4pPr>
            <a:lvl5pPr marL="1818005" indent="0">
              <a:buNone/>
              <a:defRPr sz="1400"/>
            </a:lvl5pPr>
            <a:lvl6pPr marL="2272665" indent="0">
              <a:buNone/>
              <a:defRPr sz="1400"/>
            </a:lvl6pPr>
            <a:lvl7pPr marL="2727325" indent="0">
              <a:buNone/>
              <a:defRPr sz="1400"/>
            </a:lvl7pPr>
            <a:lvl8pPr marL="3181985" indent="0">
              <a:buNone/>
              <a:defRPr sz="1400"/>
            </a:lvl8pPr>
            <a:lvl9pPr marL="3636645" indent="0">
              <a:buNone/>
              <a:defRPr sz="1400"/>
            </a:lvl9pPr>
          </a:lstStyle>
          <a:p>
            <a:pPr lvl="0"/>
            <a:r>
              <a:rPr lang="zh-CN" altLang="en-US"/>
              <a:t>单击此处编辑母版文本样式</a:t>
            </a:r>
            <a:endParaRPr lang="zh-CN" altLang="en-US"/>
          </a:p>
        </p:txBody>
      </p:sp>
    </p:spTree>
  </p:cSld>
  <p:clrMapOvr>
    <a:masterClrMapping/>
  </p:clrMapOvr>
  <p:transition advClick="0" advTm="3000">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249172" y="199027"/>
            <a:ext cx="4485050" cy="827235"/>
          </a:xfrm>
          <a:prstGeom prst="rect">
            <a:avLst/>
          </a:prstGeom>
        </p:spPr>
        <p:txBody>
          <a:bodyPr lIns="66073" tIns="33024" rIns="66073" bIns="33024"/>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249172" y="1158228"/>
            <a:ext cx="4485050" cy="3275847"/>
          </a:xfrm>
          <a:prstGeom prst="rect">
            <a:avLst/>
          </a:prstGeom>
        </p:spPr>
        <p:txBody>
          <a:bodyPr vert="eaVert" lIns="66073" tIns="33024" rIns="66073" bIns="33024"/>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816" y="365139"/>
            <a:ext cx="1971713" cy="5812032"/>
          </a:xfrm>
          <a:prstGeom prst="rect">
            <a:avLst/>
          </a:prstGeom>
        </p:spPr>
        <p:txBody>
          <a:bodyPr vert="eaVert" lIns="66073" tIns="33024" rIns="66073" bIns="33024"/>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28680" y="365139"/>
            <a:ext cx="5800835" cy="5812032"/>
          </a:xfrm>
          <a:prstGeom prst="rect">
            <a:avLst/>
          </a:prstGeom>
        </p:spPr>
        <p:txBody>
          <a:bodyPr vert="eaVert" lIns="66073" tIns="33024" rIns="66073" bIns="33024"/>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66073" tIns="33024" rIns="66073" bIns="33024"/>
          <a:lstStyle/>
          <a:p>
            <a:r>
              <a:rPr lang="zh-CN" altLang="en-US"/>
              <a:t>单击此处编辑母版标题样式</a:t>
            </a:r>
            <a:endParaRPr lang="zh-CN" altLang="en-US"/>
          </a:p>
        </p:txBody>
      </p:sp>
      <p:sp>
        <p:nvSpPr>
          <p:cNvPr id="3" name="内容占位符 2"/>
          <p:cNvSpPr>
            <a:spLocks noGrp="1"/>
          </p:cNvSpPr>
          <p:nvPr>
            <p:ph sz="half" idx="1"/>
          </p:nvPr>
        </p:nvSpPr>
        <p:spPr>
          <a:xfrm>
            <a:off x="628663" y="1825687"/>
            <a:ext cx="3886274" cy="4351484"/>
          </a:xfrm>
        </p:spPr>
        <p:txBody>
          <a:bodyPr lIns="66073" tIns="33024" rIns="66073" bIns="33024"/>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quarter" idx="2"/>
          </p:nvPr>
        </p:nvSpPr>
        <p:spPr>
          <a:xfrm>
            <a:off x="4629238" y="1825787"/>
            <a:ext cx="3886274" cy="2098745"/>
          </a:xfrm>
        </p:spPr>
        <p:txBody>
          <a:bodyPr lIns="66073" tIns="33024" rIns="66073" bIns="33024"/>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内容占位符 4"/>
          <p:cNvSpPr>
            <a:spLocks noGrp="1"/>
          </p:cNvSpPr>
          <p:nvPr>
            <p:ph sz="quarter" idx="3"/>
          </p:nvPr>
        </p:nvSpPr>
        <p:spPr>
          <a:xfrm>
            <a:off x="4629238" y="4076937"/>
            <a:ext cx="3886274" cy="2100333"/>
          </a:xfrm>
        </p:spPr>
        <p:txBody>
          <a:bodyPr lIns="66073" tIns="33024" rIns="66073" bIns="33024"/>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endParaRPr lang="en-US"/>
          </a:p>
        </p:txBody>
      </p:sp>
      <p:sp>
        <p:nvSpPr>
          <p:cNvPr id="3" name="Subtitle 2"/>
          <p:cNvSpPr>
            <a:spLocks noGrp="1"/>
          </p:cNvSpPr>
          <p:nvPr>
            <p:ph type="subTitle" idx="1"/>
          </p:nvPr>
        </p:nvSpPr>
        <p:spPr>
          <a:xfrm>
            <a:off x="685801" y="2590800"/>
            <a:ext cx="3200400" cy="1168400"/>
          </a:xfrm>
        </p:spPr>
        <p:txBody>
          <a:bodyPr/>
          <a:lstStyle>
            <a:lvl1pPr marL="0" indent="0" algn="ctr">
              <a:buNone/>
              <a:defRPr>
                <a:solidFill>
                  <a:schemeClr val="tx1">
                    <a:tint val="75000"/>
                  </a:schemeClr>
                </a:solidFill>
              </a:defRPr>
            </a:lvl1pPr>
            <a:lvl2pPr marL="303530" indent="0" algn="ctr">
              <a:buNone/>
              <a:defRPr>
                <a:solidFill>
                  <a:schemeClr val="tx1">
                    <a:tint val="75000"/>
                  </a:schemeClr>
                </a:solidFill>
              </a:defRPr>
            </a:lvl2pPr>
            <a:lvl3pPr marL="606425" indent="0" algn="ctr">
              <a:buNone/>
              <a:defRPr>
                <a:solidFill>
                  <a:schemeClr val="tx1">
                    <a:tint val="75000"/>
                  </a:schemeClr>
                </a:solidFill>
              </a:defRPr>
            </a:lvl3pPr>
            <a:lvl4pPr marL="909955" indent="0" algn="ctr">
              <a:buNone/>
              <a:defRPr>
                <a:solidFill>
                  <a:schemeClr val="tx1">
                    <a:tint val="75000"/>
                  </a:schemeClr>
                </a:solidFill>
              </a:defRPr>
            </a:lvl4pPr>
            <a:lvl5pPr marL="1213485" indent="0" algn="ctr">
              <a:buNone/>
              <a:defRPr>
                <a:solidFill>
                  <a:schemeClr val="tx1">
                    <a:tint val="75000"/>
                  </a:schemeClr>
                </a:solidFill>
              </a:defRPr>
            </a:lvl5pPr>
            <a:lvl6pPr marL="1516380" indent="0" algn="ctr">
              <a:buNone/>
              <a:defRPr>
                <a:solidFill>
                  <a:schemeClr val="tx1">
                    <a:tint val="75000"/>
                  </a:schemeClr>
                </a:solidFill>
              </a:defRPr>
            </a:lvl6pPr>
            <a:lvl7pPr marL="1819910" indent="0" algn="ctr">
              <a:buNone/>
              <a:defRPr>
                <a:solidFill>
                  <a:schemeClr val="tx1">
                    <a:tint val="75000"/>
                  </a:schemeClr>
                </a:solidFill>
              </a:defRPr>
            </a:lvl7pPr>
            <a:lvl8pPr marL="2123440" indent="0" algn="ctr">
              <a:buNone/>
              <a:defRPr>
                <a:solidFill>
                  <a:schemeClr val="tx1">
                    <a:tint val="75000"/>
                  </a:schemeClr>
                </a:solidFill>
              </a:defRPr>
            </a:lvl8pPr>
            <a:lvl9pPr marL="2426335" indent="0" algn="ctr">
              <a:buNone/>
              <a:defRPr>
                <a:solidFill>
                  <a:schemeClr val="tx1">
                    <a:tint val="75000"/>
                  </a:schemeClr>
                </a:solidFill>
              </a:defRPr>
            </a:lvl9pPr>
          </a:lstStyle>
          <a:p>
            <a:r>
              <a:rPr lang="en-US"/>
              <a:t>Click to edit Master subtitle style</a:t>
            </a:r>
            <a:endParaRPr lang="en-US"/>
          </a:p>
        </p:txBody>
      </p:sp>
      <p:sp>
        <p:nvSpPr>
          <p:cNvPr id="7" name="Date Placeholder 3"/>
          <p:cNvSpPr>
            <a:spLocks noGrp="1"/>
          </p:cNvSpPr>
          <p:nvPr>
            <p:ph type="dt" sz="half" idx="2"/>
          </p:nvPr>
        </p:nvSpPr>
        <p:spPr>
          <a:xfrm>
            <a:off x="228600" y="4237038"/>
            <a:ext cx="1066800" cy="244475"/>
          </a:xfrm>
          <a:prstGeom prst="rect">
            <a:avLst/>
          </a:prstGeom>
        </p:spPr>
        <p:txBody>
          <a:bodyPr vert="horz" lIns="60675" tIns="30329" rIns="60675" bIns="30329"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l" defTabSz="911860" rtl="0" eaLnBrk="0" fontAlgn="base" latinLnBrk="0" hangingPunct="0">
              <a:lnSpc>
                <a:spcPct val="100000"/>
              </a:lnSpc>
              <a:spcBef>
                <a:spcPct val="0"/>
              </a:spcBef>
              <a:spcAft>
                <a:spcPct val="0"/>
              </a:spcAft>
              <a:buClrTx/>
              <a:buSzTx/>
              <a:buFontTx/>
              <a:buNone/>
              <a:defRPr/>
            </a:pPr>
            <a:fld id="{080343C9-8A03-4DF2-AF2F-24956BF04659}" type="datetimeFigureOut">
              <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1562100" y="4237038"/>
            <a:ext cx="1447800" cy="244475"/>
          </a:xfrm>
          <a:prstGeom prst="rect">
            <a:avLst/>
          </a:prstGeom>
        </p:spPr>
        <p:txBody>
          <a:bodyPr vert="horz" lIns="60675" tIns="30329" rIns="60675" bIns="30329"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ctr" defTabSz="911860" rtl="0" eaLnBrk="0" fontAlgn="base" latinLnBrk="0" hangingPunct="0">
              <a:lnSpc>
                <a:spcPct val="100000"/>
              </a:lnSpc>
              <a:spcBef>
                <a:spcPct val="0"/>
              </a:spcBef>
              <a:spcAft>
                <a:spcPct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3276600" y="4237038"/>
            <a:ext cx="1066800" cy="244475"/>
          </a:xfrm>
          <a:prstGeom prst="rect">
            <a:avLst/>
          </a:prstGeom>
        </p:spPr>
        <p:txBody>
          <a:bodyPr vert="horz" wrap="square" lIns="60675" tIns="30329" rIns="60675" bIns="30329" numCol="1" anchor="ctr" anchorCtr="0" compatLnSpc="1"/>
          <a:lstStyle>
            <a:lvl1pPr defTabSz="911225" eaLnBrk="0" hangingPunct="0">
              <a:defRPr>
                <a:latin typeface="Arial" panose="020B0604020202020204" pitchFamily="34" charset="0"/>
              </a:defRPr>
            </a:lvl1pPr>
          </a:lstStyle>
          <a:p>
            <a:pPr marL="0" marR="0" lvl="0" indent="0" algn="r" defTabSz="911225" rtl="0" eaLnBrk="0" fontAlgn="base" latinLnBrk="0" hangingPunct="0">
              <a:lnSpc>
                <a:spcPct val="100000"/>
              </a:lnSpc>
              <a:spcBef>
                <a:spcPct val="0"/>
              </a:spcBef>
              <a:spcAft>
                <a:spcPct val="0"/>
              </a:spcAft>
              <a:buClrTx/>
              <a:buSzTx/>
              <a:buFontTx/>
              <a:buNone/>
              <a:defRPr/>
            </a:pPr>
            <a:fld id="{EB30AF98-8A59-4149-8980-42B5BB8211F9}" type="slidenum">
              <a:rPr kumimoji="0" lang="en-US" altLang="en-US" sz="8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en-US" altLang="en-US" sz="8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3"/>
          <p:cNvSpPr>
            <a:spLocks noGrp="1"/>
          </p:cNvSpPr>
          <p:nvPr>
            <p:ph type="dt" sz="half" idx="2"/>
          </p:nvPr>
        </p:nvSpPr>
        <p:spPr>
          <a:xfrm>
            <a:off x="228600" y="4237038"/>
            <a:ext cx="1066800" cy="244475"/>
          </a:xfrm>
          <a:prstGeom prst="rect">
            <a:avLst/>
          </a:prstGeom>
        </p:spPr>
        <p:txBody>
          <a:bodyPr vert="horz" lIns="60675" tIns="30329" rIns="60675" bIns="30329"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l" defTabSz="911860" rtl="0" eaLnBrk="0" fontAlgn="base" latinLnBrk="0" hangingPunct="0">
              <a:lnSpc>
                <a:spcPct val="100000"/>
              </a:lnSpc>
              <a:spcBef>
                <a:spcPct val="0"/>
              </a:spcBef>
              <a:spcAft>
                <a:spcPct val="0"/>
              </a:spcAft>
              <a:buClrTx/>
              <a:buSzTx/>
              <a:buFontTx/>
              <a:buNone/>
              <a:defRPr/>
            </a:pPr>
            <a:fld id="{58AF270F-4EE7-49D3-8735-8ECA48C8FCB4}" type="datetimeFigureOut">
              <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1562100" y="4237038"/>
            <a:ext cx="1447800" cy="244475"/>
          </a:xfrm>
          <a:prstGeom prst="rect">
            <a:avLst/>
          </a:prstGeom>
        </p:spPr>
        <p:txBody>
          <a:bodyPr vert="horz" lIns="60675" tIns="30329" rIns="60675" bIns="30329"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ctr" defTabSz="911860" rtl="0" eaLnBrk="0" fontAlgn="base" latinLnBrk="0" hangingPunct="0">
              <a:lnSpc>
                <a:spcPct val="100000"/>
              </a:lnSpc>
              <a:spcBef>
                <a:spcPct val="0"/>
              </a:spcBef>
              <a:spcAft>
                <a:spcPct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3276600" y="4237038"/>
            <a:ext cx="1066800" cy="244475"/>
          </a:xfrm>
          <a:prstGeom prst="rect">
            <a:avLst/>
          </a:prstGeom>
        </p:spPr>
        <p:txBody>
          <a:bodyPr vert="horz" wrap="square" lIns="60675" tIns="30329" rIns="60675" bIns="30329" numCol="1" anchor="ctr" anchorCtr="0" compatLnSpc="1"/>
          <a:lstStyle>
            <a:lvl1pPr defTabSz="911225" eaLnBrk="0" hangingPunct="0">
              <a:defRPr>
                <a:latin typeface="Arial" panose="020B0604020202020204" pitchFamily="34" charset="0"/>
              </a:defRPr>
            </a:lvl1pPr>
          </a:lstStyle>
          <a:p>
            <a:pPr marL="0" marR="0" lvl="0" indent="0" algn="r" defTabSz="911225" rtl="0" eaLnBrk="0" fontAlgn="base" latinLnBrk="0" hangingPunct="0">
              <a:lnSpc>
                <a:spcPct val="100000"/>
              </a:lnSpc>
              <a:spcBef>
                <a:spcPct val="0"/>
              </a:spcBef>
              <a:spcAft>
                <a:spcPct val="0"/>
              </a:spcAft>
              <a:buClrTx/>
              <a:buSzTx/>
              <a:buFontTx/>
              <a:buNone/>
              <a:defRPr/>
            </a:pPr>
            <a:fld id="{46C60D8B-0B51-4EAA-80BB-63AA4904BD7D}" type="slidenum">
              <a:rPr kumimoji="0" lang="en-US" altLang="en-US" sz="8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en-US" altLang="en-US" sz="8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9"/>
            <a:ext cx="3886200" cy="908051"/>
          </a:xfrm>
        </p:spPr>
        <p:txBody>
          <a:bodyPr anchor="t"/>
          <a:lstStyle>
            <a:lvl1pPr algn="l">
              <a:defRPr sz="2700" b="1" cap="all"/>
            </a:lvl1pPr>
          </a:lstStyle>
          <a:p>
            <a:r>
              <a:rPr lang="en-US"/>
              <a:t>Click to edit Master title style</a:t>
            </a:r>
            <a:endParaRPr lang="en-US"/>
          </a:p>
        </p:txBody>
      </p:sp>
      <p:sp>
        <p:nvSpPr>
          <p:cNvPr id="3" name="Text Placeholder 2"/>
          <p:cNvSpPr>
            <a:spLocks noGrp="1"/>
          </p:cNvSpPr>
          <p:nvPr>
            <p:ph type="body" idx="1"/>
          </p:nvPr>
        </p:nvSpPr>
        <p:spPr>
          <a:xfrm>
            <a:off x="361157" y="1937837"/>
            <a:ext cx="3886200" cy="1000125"/>
          </a:xfrm>
        </p:spPr>
        <p:txBody>
          <a:bodyPr anchor="b"/>
          <a:lstStyle>
            <a:lvl1pPr marL="0" indent="0">
              <a:buNone/>
              <a:defRPr sz="1300">
                <a:solidFill>
                  <a:schemeClr val="tx1">
                    <a:tint val="75000"/>
                  </a:schemeClr>
                </a:solidFill>
              </a:defRPr>
            </a:lvl1pPr>
            <a:lvl2pPr marL="303530" indent="0">
              <a:buNone/>
              <a:defRPr sz="1200">
                <a:solidFill>
                  <a:schemeClr val="tx1">
                    <a:tint val="75000"/>
                  </a:schemeClr>
                </a:solidFill>
              </a:defRPr>
            </a:lvl2pPr>
            <a:lvl3pPr marL="606425" indent="0">
              <a:buNone/>
              <a:defRPr sz="1100">
                <a:solidFill>
                  <a:schemeClr val="tx1">
                    <a:tint val="75000"/>
                  </a:schemeClr>
                </a:solidFill>
              </a:defRPr>
            </a:lvl3pPr>
            <a:lvl4pPr marL="909955" indent="0">
              <a:buNone/>
              <a:defRPr sz="900">
                <a:solidFill>
                  <a:schemeClr val="tx1">
                    <a:tint val="75000"/>
                  </a:schemeClr>
                </a:solidFill>
              </a:defRPr>
            </a:lvl4pPr>
            <a:lvl5pPr marL="1213485" indent="0">
              <a:buNone/>
              <a:defRPr sz="900">
                <a:solidFill>
                  <a:schemeClr val="tx1">
                    <a:tint val="75000"/>
                  </a:schemeClr>
                </a:solidFill>
              </a:defRPr>
            </a:lvl5pPr>
            <a:lvl6pPr marL="1516380" indent="0">
              <a:buNone/>
              <a:defRPr sz="900">
                <a:solidFill>
                  <a:schemeClr val="tx1">
                    <a:tint val="75000"/>
                  </a:schemeClr>
                </a:solidFill>
              </a:defRPr>
            </a:lvl6pPr>
            <a:lvl7pPr marL="1819910" indent="0">
              <a:buNone/>
              <a:defRPr sz="900">
                <a:solidFill>
                  <a:schemeClr val="tx1">
                    <a:tint val="75000"/>
                  </a:schemeClr>
                </a:solidFill>
              </a:defRPr>
            </a:lvl7pPr>
            <a:lvl8pPr marL="2123440" indent="0">
              <a:buNone/>
              <a:defRPr sz="900">
                <a:solidFill>
                  <a:schemeClr val="tx1">
                    <a:tint val="75000"/>
                  </a:schemeClr>
                </a:solidFill>
              </a:defRPr>
            </a:lvl8pPr>
            <a:lvl9pPr marL="2426335" indent="0">
              <a:buNone/>
              <a:defRPr sz="900">
                <a:solidFill>
                  <a:schemeClr val="tx1">
                    <a:tint val="75000"/>
                  </a:schemeClr>
                </a:solidFill>
              </a:defRPr>
            </a:lvl9pPr>
          </a:lstStyle>
          <a:p>
            <a:pPr lvl="0"/>
            <a:r>
              <a:rPr lang="en-US"/>
              <a:t>Click to edit Master text styles</a:t>
            </a:r>
            <a:endParaRPr lang="en-US"/>
          </a:p>
        </p:txBody>
      </p:sp>
      <p:sp>
        <p:nvSpPr>
          <p:cNvPr id="7" name="Date Placeholder 3"/>
          <p:cNvSpPr>
            <a:spLocks noGrp="1"/>
          </p:cNvSpPr>
          <p:nvPr>
            <p:ph type="dt" sz="half" idx="2"/>
          </p:nvPr>
        </p:nvSpPr>
        <p:spPr>
          <a:xfrm>
            <a:off x="228600" y="4237038"/>
            <a:ext cx="1066800" cy="244475"/>
          </a:xfrm>
          <a:prstGeom prst="rect">
            <a:avLst/>
          </a:prstGeom>
        </p:spPr>
        <p:txBody>
          <a:bodyPr vert="horz" lIns="60675" tIns="30329" rIns="60675" bIns="30329"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l" defTabSz="911860" rtl="0" eaLnBrk="0" fontAlgn="base" latinLnBrk="0" hangingPunct="0">
              <a:lnSpc>
                <a:spcPct val="100000"/>
              </a:lnSpc>
              <a:spcBef>
                <a:spcPct val="0"/>
              </a:spcBef>
              <a:spcAft>
                <a:spcPct val="0"/>
              </a:spcAft>
              <a:buClrTx/>
              <a:buSzTx/>
              <a:buFontTx/>
              <a:buNone/>
              <a:defRPr/>
            </a:pPr>
            <a:fld id="{A094DB58-4445-4C07-BE93-09871C5266D4}" type="datetimeFigureOut">
              <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1562100" y="4237038"/>
            <a:ext cx="1447800" cy="244475"/>
          </a:xfrm>
          <a:prstGeom prst="rect">
            <a:avLst/>
          </a:prstGeom>
        </p:spPr>
        <p:txBody>
          <a:bodyPr vert="horz" lIns="60675" tIns="30329" rIns="60675" bIns="30329"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ctr" defTabSz="911860" rtl="0" eaLnBrk="0" fontAlgn="base" latinLnBrk="0" hangingPunct="0">
              <a:lnSpc>
                <a:spcPct val="100000"/>
              </a:lnSpc>
              <a:spcBef>
                <a:spcPct val="0"/>
              </a:spcBef>
              <a:spcAft>
                <a:spcPct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3276600" y="4237038"/>
            <a:ext cx="1066800" cy="244475"/>
          </a:xfrm>
          <a:prstGeom prst="rect">
            <a:avLst/>
          </a:prstGeom>
        </p:spPr>
        <p:txBody>
          <a:bodyPr vert="horz" wrap="square" lIns="60675" tIns="30329" rIns="60675" bIns="30329" numCol="1" anchor="ctr" anchorCtr="0" compatLnSpc="1"/>
          <a:lstStyle>
            <a:lvl1pPr defTabSz="911225" eaLnBrk="0" hangingPunct="0">
              <a:defRPr>
                <a:latin typeface="Arial" panose="020B0604020202020204" pitchFamily="34" charset="0"/>
              </a:defRPr>
            </a:lvl1pPr>
          </a:lstStyle>
          <a:p>
            <a:pPr marL="0" marR="0" lvl="0" indent="0" algn="r" defTabSz="911225" rtl="0" eaLnBrk="0" fontAlgn="base" latinLnBrk="0" hangingPunct="0">
              <a:lnSpc>
                <a:spcPct val="100000"/>
              </a:lnSpc>
              <a:spcBef>
                <a:spcPct val="0"/>
              </a:spcBef>
              <a:spcAft>
                <a:spcPct val="0"/>
              </a:spcAft>
              <a:buClrTx/>
              <a:buSzTx/>
              <a:buFontTx/>
              <a:buNone/>
              <a:defRPr/>
            </a:pPr>
            <a:fld id="{FEDD119D-7936-4160-B664-3FF54FEEBFA9}" type="slidenum">
              <a:rPr kumimoji="0" lang="en-US" altLang="en-US" sz="8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en-US" altLang="en-US" sz="8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228600" y="1066911"/>
            <a:ext cx="20193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2324102" y="1066911"/>
            <a:ext cx="20193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4"/>
          <p:cNvSpPr>
            <a:spLocks noGrp="1"/>
          </p:cNvSpPr>
          <p:nvPr>
            <p:ph type="dt" sz="half" idx="12"/>
          </p:nvPr>
        </p:nvSpPr>
        <p:spPr>
          <a:xfrm>
            <a:off x="228600" y="4237038"/>
            <a:ext cx="1066800" cy="244475"/>
          </a:xfrm>
          <a:prstGeom prst="rect">
            <a:avLst/>
          </a:prstGeom>
        </p:spPr>
        <p:txBody>
          <a:bodyPr vert="horz" lIns="60675" tIns="30329" rIns="60675" bIns="30329"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l" defTabSz="911860" rtl="0" eaLnBrk="0" fontAlgn="base" latinLnBrk="0" hangingPunct="0">
              <a:lnSpc>
                <a:spcPct val="100000"/>
              </a:lnSpc>
              <a:spcBef>
                <a:spcPct val="0"/>
              </a:spcBef>
              <a:spcAft>
                <a:spcPct val="0"/>
              </a:spcAft>
              <a:buClrTx/>
              <a:buSzTx/>
              <a:buFontTx/>
              <a:buNone/>
              <a:defRPr/>
            </a:pPr>
            <a:fld id="{1790F681-F337-44FD-B72F-01F0AF6AD05B}" type="datetimeFigureOut">
              <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1562100" y="4237038"/>
            <a:ext cx="1447800" cy="244475"/>
          </a:xfrm>
          <a:prstGeom prst="rect">
            <a:avLst/>
          </a:prstGeom>
        </p:spPr>
        <p:txBody>
          <a:bodyPr vert="horz" lIns="60675" tIns="30329" rIns="60675" bIns="30329"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ctr" defTabSz="911860" rtl="0" eaLnBrk="0" fontAlgn="base" latinLnBrk="0" hangingPunct="0">
              <a:lnSpc>
                <a:spcPct val="100000"/>
              </a:lnSpc>
              <a:spcBef>
                <a:spcPct val="0"/>
              </a:spcBef>
              <a:spcAft>
                <a:spcPct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3276600" y="4237038"/>
            <a:ext cx="1066800" cy="244475"/>
          </a:xfrm>
          <a:prstGeom prst="rect">
            <a:avLst/>
          </a:prstGeom>
        </p:spPr>
        <p:txBody>
          <a:bodyPr vert="horz" wrap="square" lIns="60675" tIns="30329" rIns="60675" bIns="30329" numCol="1" anchor="ctr" anchorCtr="0" compatLnSpc="1"/>
          <a:lstStyle>
            <a:lvl1pPr defTabSz="911225" eaLnBrk="0" hangingPunct="0">
              <a:defRPr>
                <a:latin typeface="Arial" panose="020B0604020202020204" pitchFamily="34" charset="0"/>
              </a:defRPr>
            </a:lvl1pPr>
          </a:lstStyle>
          <a:p>
            <a:pPr marL="0" marR="0" lvl="0" indent="0" algn="r" defTabSz="911225" rtl="0" eaLnBrk="0" fontAlgn="base" latinLnBrk="0" hangingPunct="0">
              <a:lnSpc>
                <a:spcPct val="100000"/>
              </a:lnSpc>
              <a:spcBef>
                <a:spcPct val="0"/>
              </a:spcBef>
              <a:spcAft>
                <a:spcPct val="0"/>
              </a:spcAft>
              <a:buClrTx/>
              <a:buSzTx/>
              <a:buFontTx/>
              <a:buNone/>
              <a:defRPr/>
            </a:pPr>
            <a:fld id="{1E03870F-3478-4022-8D14-80F174EF40DC}" type="slidenum">
              <a:rPr kumimoji="0" lang="en-US" altLang="en-US" sz="8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en-US" altLang="en-US" sz="8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4"/>
          <p:cNvSpPr>
            <a:spLocks noGrp="1"/>
          </p:cNvSpPr>
          <p:nvPr>
            <p:ph type="dt" sz="half" idx="12"/>
          </p:nvPr>
        </p:nvSpPr>
        <p:spPr>
          <a:xfrm>
            <a:off x="628650" y="6356350"/>
            <a:ext cx="2057400" cy="365125"/>
          </a:xfrm>
          <a:prstGeom prst="rect">
            <a:avLst/>
          </a:prstGeom>
        </p:spPr>
        <p:txBody>
          <a:bodyPr vert="horz" lIns="90852" tIns="45408" rIns="90852" bIns="45408"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l" defTabSz="911860" rtl="0" eaLnBrk="0" fontAlgn="base" latinLnBrk="0" hangingPunct="0">
              <a:lnSpc>
                <a:spcPct val="100000"/>
              </a:lnSpc>
              <a:spcBef>
                <a:spcPct val="0"/>
              </a:spcBef>
              <a:spcAft>
                <a:spcPct val="0"/>
              </a:spcAft>
              <a:buClrTx/>
              <a:buSzTx/>
              <a:buFontTx/>
              <a:buNone/>
              <a:defRPr/>
            </a:pPr>
            <a:fld id="{2DB161B3-733A-4BED-9390-7B07469214B0}" type="datetimeFigureOut">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0852" tIns="45408" rIns="90852" bIns="45408"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ctr" defTabSz="911860" rtl="0" eaLnBrk="0" fontAlgn="base" latinLnBrk="0" hangingPunct="0">
              <a:lnSpc>
                <a:spcPct val="100000"/>
              </a:lnSpc>
              <a:spcBef>
                <a:spcPct val="0"/>
              </a:spcBef>
              <a:spcAft>
                <a:spcPct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wrap="square" lIns="90852" tIns="45408" rIns="90852" bIns="45408" numCol="1" anchor="ctr" anchorCtr="0" compatLnSpc="1"/>
          <a:lstStyle>
            <a:lvl1pPr defTabSz="911225" eaLnBrk="0" hangingPunct="0">
              <a:defRPr/>
            </a:lvl1pPr>
          </a:lstStyle>
          <a:p>
            <a:pPr marL="0" marR="0" lvl="0" indent="0" algn="r" defTabSz="911225" rtl="0" eaLnBrk="0" fontAlgn="base" latinLnBrk="0" hangingPunct="0">
              <a:lnSpc>
                <a:spcPct val="100000"/>
              </a:lnSpc>
              <a:spcBef>
                <a:spcPct val="0"/>
              </a:spcBef>
              <a:spcAft>
                <a:spcPct val="0"/>
              </a:spcAft>
              <a:buClrTx/>
              <a:buSzTx/>
              <a:buFontTx/>
              <a:buNone/>
              <a:defRPr/>
            </a:pPr>
            <a:fld id="{4D8CFF18-7896-40EF-801C-869862F43A6A}" type="slidenum">
              <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228628" y="1023410"/>
            <a:ext cx="2020094" cy="426508"/>
          </a:xfrm>
        </p:spPr>
        <p:txBody>
          <a:bodyPr anchor="b"/>
          <a:lstStyle>
            <a:lvl1pPr marL="0" indent="0">
              <a:buNone/>
              <a:defRPr sz="1600" b="1"/>
            </a:lvl1pPr>
            <a:lvl2pPr marL="303530" indent="0">
              <a:buNone/>
              <a:defRPr sz="1300" b="1"/>
            </a:lvl2pPr>
            <a:lvl3pPr marL="606425" indent="0">
              <a:buNone/>
              <a:defRPr sz="1200" b="1"/>
            </a:lvl3pPr>
            <a:lvl4pPr marL="909955" indent="0">
              <a:buNone/>
              <a:defRPr sz="1100" b="1"/>
            </a:lvl4pPr>
            <a:lvl5pPr marL="1213485" indent="0">
              <a:buNone/>
              <a:defRPr sz="1100" b="1"/>
            </a:lvl5pPr>
            <a:lvl6pPr marL="1516380" indent="0">
              <a:buNone/>
              <a:defRPr sz="1100" b="1"/>
            </a:lvl6pPr>
            <a:lvl7pPr marL="1819910" indent="0">
              <a:buNone/>
              <a:defRPr sz="1100" b="1"/>
            </a:lvl7pPr>
            <a:lvl8pPr marL="2123440" indent="0">
              <a:buNone/>
              <a:defRPr sz="1100" b="1"/>
            </a:lvl8pPr>
            <a:lvl9pPr marL="2426335" indent="0">
              <a:buNone/>
              <a:defRPr sz="1100" b="1"/>
            </a:lvl9pPr>
          </a:lstStyle>
          <a:p>
            <a:pPr lvl="0"/>
            <a:r>
              <a:rPr lang="en-US"/>
              <a:t>Click to edit Master text styles</a:t>
            </a:r>
            <a:endParaRPr lang="en-US"/>
          </a:p>
        </p:txBody>
      </p:sp>
      <p:sp>
        <p:nvSpPr>
          <p:cNvPr id="4" name="Content Placeholder 3"/>
          <p:cNvSpPr>
            <a:spLocks noGrp="1"/>
          </p:cNvSpPr>
          <p:nvPr>
            <p:ph sz="half" idx="2"/>
          </p:nvPr>
        </p:nvSpPr>
        <p:spPr>
          <a:xfrm>
            <a:off x="228628" y="1449917"/>
            <a:ext cx="2020094"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2322543" y="1023410"/>
            <a:ext cx="2020888" cy="426508"/>
          </a:xfrm>
        </p:spPr>
        <p:txBody>
          <a:bodyPr anchor="b"/>
          <a:lstStyle>
            <a:lvl1pPr marL="0" indent="0">
              <a:buNone/>
              <a:defRPr sz="1600" b="1"/>
            </a:lvl1pPr>
            <a:lvl2pPr marL="303530" indent="0">
              <a:buNone/>
              <a:defRPr sz="1300" b="1"/>
            </a:lvl2pPr>
            <a:lvl3pPr marL="606425" indent="0">
              <a:buNone/>
              <a:defRPr sz="1200" b="1"/>
            </a:lvl3pPr>
            <a:lvl4pPr marL="909955" indent="0">
              <a:buNone/>
              <a:defRPr sz="1100" b="1"/>
            </a:lvl4pPr>
            <a:lvl5pPr marL="1213485" indent="0">
              <a:buNone/>
              <a:defRPr sz="1100" b="1"/>
            </a:lvl5pPr>
            <a:lvl6pPr marL="1516380" indent="0">
              <a:buNone/>
              <a:defRPr sz="1100" b="1"/>
            </a:lvl6pPr>
            <a:lvl7pPr marL="1819910" indent="0">
              <a:buNone/>
              <a:defRPr sz="1100" b="1"/>
            </a:lvl7pPr>
            <a:lvl8pPr marL="2123440" indent="0">
              <a:buNone/>
              <a:defRPr sz="1100" b="1"/>
            </a:lvl8pPr>
            <a:lvl9pPr marL="2426335" indent="0">
              <a:buNone/>
              <a:defRPr sz="1100" b="1"/>
            </a:lvl9pPr>
          </a:lstStyle>
          <a:p>
            <a:pPr lvl="0"/>
            <a:r>
              <a:rPr lang="en-US"/>
              <a:t>Click to edit Master text styles</a:t>
            </a:r>
            <a:endParaRPr lang="en-US"/>
          </a:p>
        </p:txBody>
      </p:sp>
      <p:sp>
        <p:nvSpPr>
          <p:cNvPr id="6" name="Content Placeholder 5"/>
          <p:cNvSpPr>
            <a:spLocks noGrp="1"/>
          </p:cNvSpPr>
          <p:nvPr>
            <p:ph sz="quarter" idx="4"/>
          </p:nvPr>
        </p:nvSpPr>
        <p:spPr>
          <a:xfrm>
            <a:off x="2322543" y="1449917"/>
            <a:ext cx="2020888"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2"/>
          </p:nvPr>
        </p:nvSpPr>
        <p:spPr>
          <a:xfrm>
            <a:off x="228600" y="4237038"/>
            <a:ext cx="1066800" cy="244475"/>
          </a:xfrm>
          <a:prstGeom prst="rect">
            <a:avLst/>
          </a:prstGeom>
        </p:spPr>
        <p:txBody>
          <a:bodyPr vert="horz" lIns="60675" tIns="30329" rIns="60675" bIns="30329"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l" defTabSz="911860" rtl="0" eaLnBrk="0" fontAlgn="base" latinLnBrk="0" hangingPunct="0">
              <a:lnSpc>
                <a:spcPct val="100000"/>
              </a:lnSpc>
              <a:spcBef>
                <a:spcPct val="0"/>
              </a:spcBef>
              <a:spcAft>
                <a:spcPct val="0"/>
              </a:spcAft>
              <a:buClrTx/>
              <a:buSzTx/>
              <a:buFontTx/>
              <a:buNone/>
              <a:defRPr/>
            </a:pPr>
            <a:fld id="{2EA3D1EF-45F6-49EE-A621-D68DE7AE1D2C}" type="datetimeFigureOut">
              <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3"/>
          </p:nvPr>
        </p:nvSpPr>
        <p:spPr>
          <a:xfrm>
            <a:off x="1562100" y="4237038"/>
            <a:ext cx="1447800" cy="244475"/>
          </a:xfrm>
          <a:prstGeom prst="rect">
            <a:avLst/>
          </a:prstGeom>
        </p:spPr>
        <p:txBody>
          <a:bodyPr vert="horz" lIns="60675" tIns="30329" rIns="60675" bIns="30329"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ctr" defTabSz="911860" rtl="0" eaLnBrk="0" fontAlgn="base" latinLnBrk="0" hangingPunct="0">
              <a:lnSpc>
                <a:spcPct val="100000"/>
              </a:lnSpc>
              <a:spcBef>
                <a:spcPct val="0"/>
              </a:spcBef>
              <a:spcAft>
                <a:spcPct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4"/>
          </p:nvPr>
        </p:nvSpPr>
        <p:spPr>
          <a:xfrm>
            <a:off x="3276600" y="4237038"/>
            <a:ext cx="1066800" cy="244475"/>
          </a:xfrm>
          <a:prstGeom prst="rect">
            <a:avLst/>
          </a:prstGeom>
        </p:spPr>
        <p:txBody>
          <a:bodyPr vert="horz" wrap="square" lIns="60675" tIns="30329" rIns="60675" bIns="30329" numCol="1" anchor="ctr" anchorCtr="0" compatLnSpc="1"/>
          <a:lstStyle>
            <a:lvl1pPr defTabSz="911225" eaLnBrk="0" hangingPunct="0">
              <a:defRPr>
                <a:latin typeface="Arial" panose="020B0604020202020204" pitchFamily="34" charset="0"/>
              </a:defRPr>
            </a:lvl1pPr>
          </a:lstStyle>
          <a:p>
            <a:pPr marL="0" marR="0" lvl="0" indent="0" algn="r" defTabSz="911225" rtl="0" eaLnBrk="0" fontAlgn="base" latinLnBrk="0" hangingPunct="0">
              <a:lnSpc>
                <a:spcPct val="100000"/>
              </a:lnSpc>
              <a:spcBef>
                <a:spcPct val="0"/>
              </a:spcBef>
              <a:spcAft>
                <a:spcPct val="0"/>
              </a:spcAft>
              <a:buClrTx/>
              <a:buSzTx/>
              <a:buFontTx/>
              <a:buNone/>
              <a:defRPr/>
            </a:pPr>
            <a:fld id="{32B2B19B-D5CB-4A14-94B2-3A5EBF4A1D20}" type="slidenum">
              <a:rPr kumimoji="0" lang="en-US" altLang="en-US" sz="8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en-US" altLang="en-US" sz="8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7" name="Date Placeholder 2"/>
          <p:cNvSpPr>
            <a:spLocks noGrp="1"/>
          </p:cNvSpPr>
          <p:nvPr>
            <p:ph type="dt" sz="half" idx="2"/>
          </p:nvPr>
        </p:nvSpPr>
        <p:spPr>
          <a:xfrm>
            <a:off x="228600" y="4237038"/>
            <a:ext cx="1066800" cy="244475"/>
          </a:xfrm>
          <a:prstGeom prst="rect">
            <a:avLst/>
          </a:prstGeom>
        </p:spPr>
        <p:txBody>
          <a:bodyPr vert="horz" lIns="60675" tIns="30329" rIns="60675" bIns="30329"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l" defTabSz="911860" rtl="0" eaLnBrk="0" fontAlgn="base" latinLnBrk="0" hangingPunct="0">
              <a:lnSpc>
                <a:spcPct val="100000"/>
              </a:lnSpc>
              <a:spcBef>
                <a:spcPct val="0"/>
              </a:spcBef>
              <a:spcAft>
                <a:spcPct val="0"/>
              </a:spcAft>
              <a:buClrTx/>
              <a:buSzTx/>
              <a:buFontTx/>
              <a:buNone/>
              <a:defRPr/>
            </a:pPr>
            <a:fld id="{CD82D5A2-FDFF-4B23-A6FF-AC27425610E1}" type="datetimeFigureOut">
              <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3"/>
          <p:cNvSpPr>
            <a:spLocks noGrp="1"/>
          </p:cNvSpPr>
          <p:nvPr>
            <p:ph type="ftr" sz="quarter" idx="3"/>
          </p:nvPr>
        </p:nvSpPr>
        <p:spPr>
          <a:xfrm>
            <a:off x="1562100" y="4237038"/>
            <a:ext cx="1447800" cy="244475"/>
          </a:xfrm>
          <a:prstGeom prst="rect">
            <a:avLst/>
          </a:prstGeom>
        </p:spPr>
        <p:txBody>
          <a:bodyPr vert="horz" lIns="60675" tIns="30329" rIns="60675" bIns="30329"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ctr" defTabSz="911860" rtl="0" eaLnBrk="0" fontAlgn="base" latinLnBrk="0" hangingPunct="0">
              <a:lnSpc>
                <a:spcPct val="100000"/>
              </a:lnSpc>
              <a:spcBef>
                <a:spcPct val="0"/>
              </a:spcBef>
              <a:spcAft>
                <a:spcPct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4"/>
          <p:cNvSpPr>
            <a:spLocks noGrp="1"/>
          </p:cNvSpPr>
          <p:nvPr>
            <p:ph type="sldNum" sz="quarter" idx="4"/>
          </p:nvPr>
        </p:nvSpPr>
        <p:spPr>
          <a:xfrm>
            <a:off x="3276600" y="4237038"/>
            <a:ext cx="1066800" cy="244475"/>
          </a:xfrm>
          <a:prstGeom prst="rect">
            <a:avLst/>
          </a:prstGeom>
        </p:spPr>
        <p:txBody>
          <a:bodyPr vert="horz" wrap="square" lIns="60675" tIns="30329" rIns="60675" bIns="30329" numCol="1" anchor="ctr" anchorCtr="0" compatLnSpc="1"/>
          <a:lstStyle>
            <a:lvl1pPr defTabSz="911225" eaLnBrk="0" hangingPunct="0">
              <a:defRPr>
                <a:latin typeface="Arial" panose="020B0604020202020204" pitchFamily="34" charset="0"/>
              </a:defRPr>
            </a:lvl1pPr>
          </a:lstStyle>
          <a:p>
            <a:pPr marL="0" marR="0" lvl="0" indent="0" algn="r" defTabSz="911225" rtl="0" eaLnBrk="0" fontAlgn="base" latinLnBrk="0" hangingPunct="0">
              <a:lnSpc>
                <a:spcPct val="100000"/>
              </a:lnSpc>
              <a:spcBef>
                <a:spcPct val="0"/>
              </a:spcBef>
              <a:spcAft>
                <a:spcPct val="0"/>
              </a:spcAft>
              <a:buClrTx/>
              <a:buSzTx/>
              <a:buFontTx/>
              <a:buNone/>
              <a:defRPr/>
            </a:pPr>
            <a:fld id="{AF7EFAB7-8E2A-4EB8-BC66-9C6513149A79}" type="slidenum">
              <a:rPr kumimoji="0" lang="en-US" altLang="en-US" sz="8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en-US" altLang="en-US" sz="8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7" name="Date Placeholder 1"/>
          <p:cNvSpPr>
            <a:spLocks noGrp="1"/>
          </p:cNvSpPr>
          <p:nvPr>
            <p:ph type="dt" sz="half" idx="2"/>
          </p:nvPr>
        </p:nvSpPr>
        <p:spPr>
          <a:xfrm>
            <a:off x="228600" y="4237038"/>
            <a:ext cx="1066800" cy="244475"/>
          </a:xfrm>
          <a:prstGeom prst="rect">
            <a:avLst/>
          </a:prstGeom>
        </p:spPr>
        <p:txBody>
          <a:bodyPr vert="horz" lIns="60675" tIns="30329" rIns="60675" bIns="30329"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l" defTabSz="911860" rtl="0" eaLnBrk="0" fontAlgn="base" latinLnBrk="0" hangingPunct="0">
              <a:lnSpc>
                <a:spcPct val="100000"/>
              </a:lnSpc>
              <a:spcBef>
                <a:spcPct val="0"/>
              </a:spcBef>
              <a:spcAft>
                <a:spcPct val="0"/>
              </a:spcAft>
              <a:buClrTx/>
              <a:buSzTx/>
              <a:buFontTx/>
              <a:buNone/>
              <a:defRPr/>
            </a:pPr>
            <a:fld id="{D59DA940-6ED3-477A-BD07-49630215EFFB}" type="datetimeFigureOut">
              <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2"/>
          <p:cNvSpPr>
            <a:spLocks noGrp="1"/>
          </p:cNvSpPr>
          <p:nvPr>
            <p:ph type="ftr" sz="quarter" idx="3"/>
          </p:nvPr>
        </p:nvSpPr>
        <p:spPr>
          <a:xfrm>
            <a:off x="1562100" y="4237038"/>
            <a:ext cx="1447800" cy="244475"/>
          </a:xfrm>
          <a:prstGeom prst="rect">
            <a:avLst/>
          </a:prstGeom>
        </p:spPr>
        <p:txBody>
          <a:bodyPr vert="horz" lIns="60675" tIns="30329" rIns="60675" bIns="30329"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ctr" defTabSz="911860" rtl="0" eaLnBrk="0" fontAlgn="base" latinLnBrk="0" hangingPunct="0">
              <a:lnSpc>
                <a:spcPct val="100000"/>
              </a:lnSpc>
              <a:spcBef>
                <a:spcPct val="0"/>
              </a:spcBef>
              <a:spcAft>
                <a:spcPct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3"/>
          <p:cNvSpPr>
            <a:spLocks noGrp="1"/>
          </p:cNvSpPr>
          <p:nvPr>
            <p:ph type="sldNum" sz="quarter" idx="4"/>
          </p:nvPr>
        </p:nvSpPr>
        <p:spPr>
          <a:xfrm>
            <a:off x="3276600" y="4237038"/>
            <a:ext cx="1066800" cy="244475"/>
          </a:xfrm>
          <a:prstGeom prst="rect">
            <a:avLst/>
          </a:prstGeom>
        </p:spPr>
        <p:txBody>
          <a:bodyPr vert="horz" wrap="square" lIns="60675" tIns="30329" rIns="60675" bIns="30329" numCol="1" anchor="ctr" anchorCtr="0" compatLnSpc="1"/>
          <a:lstStyle>
            <a:lvl1pPr defTabSz="911225" eaLnBrk="0" hangingPunct="0">
              <a:defRPr>
                <a:latin typeface="Arial" panose="020B0604020202020204" pitchFamily="34" charset="0"/>
              </a:defRPr>
            </a:lvl1pPr>
          </a:lstStyle>
          <a:p>
            <a:pPr marL="0" marR="0" lvl="0" indent="0" algn="r" defTabSz="911225" rtl="0" eaLnBrk="0" fontAlgn="base" latinLnBrk="0" hangingPunct="0">
              <a:lnSpc>
                <a:spcPct val="100000"/>
              </a:lnSpc>
              <a:spcBef>
                <a:spcPct val="0"/>
              </a:spcBef>
              <a:spcAft>
                <a:spcPct val="0"/>
              </a:spcAft>
              <a:buClrTx/>
              <a:buSzTx/>
              <a:buFontTx/>
              <a:buNone/>
              <a:defRPr/>
            </a:pPr>
            <a:fld id="{65203D4A-8366-46D2-B8D4-41BD575199D2}" type="slidenum">
              <a:rPr kumimoji="0" lang="en-US" altLang="en-US" sz="8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en-US" altLang="en-US" sz="8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65" y="182035"/>
            <a:ext cx="1504157" cy="774700"/>
          </a:xfrm>
        </p:spPr>
        <p:txBody>
          <a:bodyPr anchor="b"/>
          <a:lstStyle>
            <a:lvl1pPr algn="l">
              <a:defRPr sz="1300" b="1"/>
            </a:lvl1pPr>
          </a:lstStyle>
          <a:p>
            <a:r>
              <a:rPr lang="en-US"/>
              <a:t>Click to edit Master title style</a:t>
            </a:r>
            <a:endParaRPr lang="en-US"/>
          </a:p>
        </p:txBody>
      </p:sp>
      <p:sp>
        <p:nvSpPr>
          <p:cNvPr id="3" name="Content Placeholder 2"/>
          <p:cNvSpPr>
            <a:spLocks noGrp="1"/>
          </p:cNvSpPr>
          <p:nvPr>
            <p:ph idx="1"/>
          </p:nvPr>
        </p:nvSpPr>
        <p:spPr>
          <a:xfrm>
            <a:off x="1787591" y="182060"/>
            <a:ext cx="2555875"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228665" y="956845"/>
            <a:ext cx="1504157" cy="3127375"/>
          </a:xfrm>
        </p:spPr>
        <p:txBody>
          <a:bodyPr/>
          <a:lstStyle>
            <a:lvl1pPr marL="0" indent="0">
              <a:buNone/>
              <a:defRPr sz="900"/>
            </a:lvl1pPr>
            <a:lvl2pPr marL="303530" indent="0">
              <a:buNone/>
              <a:defRPr sz="800"/>
            </a:lvl2pPr>
            <a:lvl3pPr marL="606425" indent="0">
              <a:buNone/>
              <a:defRPr sz="700"/>
            </a:lvl3pPr>
            <a:lvl4pPr marL="909955" indent="0">
              <a:buNone/>
              <a:defRPr sz="600"/>
            </a:lvl4pPr>
            <a:lvl5pPr marL="1213485" indent="0">
              <a:buNone/>
              <a:defRPr sz="600"/>
            </a:lvl5pPr>
            <a:lvl6pPr marL="1516380" indent="0">
              <a:buNone/>
              <a:defRPr sz="600"/>
            </a:lvl6pPr>
            <a:lvl7pPr marL="1819910" indent="0">
              <a:buNone/>
              <a:defRPr sz="600"/>
            </a:lvl7pPr>
            <a:lvl8pPr marL="2123440" indent="0">
              <a:buNone/>
              <a:defRPr sz="600"/>
            </a:lvl8pPr>
            <a:lvl9pPr marL="2426335" indent="0">
              <a:buNone/>
              <a:defRPr sz="600"/>
            </a:lvl9pPr>
          </a:lstStyle>
          <a:p>
            <a:pPr lvl="0"/>
            <a:r>
              <a:rPr lang="en-US"/>
              <a:t>Click to edit Master text styles</a:t>
            </a:r>
            <a:endParaRPr lang="en-US"/>
          </a:p>
        </p:txBody>
      </p:sp>
      <p:sp>
        <p:nvSpPr>
          <p:cNvPr id="7" name="Date Placeholder 4"/>
          <p:cNvSpPr>
            <a:spLocks noGrp="1"/>
          </p:cNvSpPr>
          <p:nvPr>
            <p:ph type="dt" sz="half" idx="12"/>
          </p:nvPr>
        </p:nvSpPr>
        <p:spPr>
          <a:xfrm>
            <a:off x="228600" y="4237038"/>
            <a:ext cx="1066800" cy="244475"/>
          </a:xfrm>
          <a:prstGeom prst="rect">
            <a:avLst/>
          </a:prstGeom>
        </p:spPr>
        <p:txBody>
          <a:bodyPr vert="horz" lIns="60675" tIns="30329" rIns="60675" bIns="30329"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l" defTabSz="911860" rtl="0" eaLnBrk="0" fontAlgn="base" latinLnBrk="0" hangingPunct="0">
              <a:lnSpc>
                <a:spcPct val="100000"/>
              </a:lnSpc>
              <a:spcBef>
                <a:spcPct val="0"/>
              </a:spcBef>
              <a:spcAft>
                <a:spcPct val="0"/>
              </a:spcAft>
              <a:buClrTx/>
              <a:buSzTx/>
              <a:buFontTx/>
              <a:buNone/>
              <a:defRPr/>
            </a:pPr>
            <a:fld id="{535912D1-66E7-47C5-9B07-8152A5B67844}" type="datetimeFigureOut">
              <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1562100" y="4237038"/>
            <a:ext cx="1447800" cy="244475"/>
          </a:xfrm>
          <a:prstGeom prst="rect">
            <a:avLst/>
          </a:prstGeom>
        </p:spPr>
        <p:txBody>
          <a:bodyPr vert="horz" lIns="60675" tIns="30329" rIns="60675" bIns="30329"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ctr" defTabSz="911860" rtl="0" eaLnBrk="0" fontAlgn="base" latinLnBrk="0" hangingPunct="0">
              <a:lnSpc>
                <a:spcPct val="100000"/>
              </a:lnSpc>
              <a:spcBef>
                <a:spcPct val="0"/>
              </a:spcBef>
              <a:spcAft>
                <a:spcPct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3276600" y="4237038"/>
            <a:ext cx="1066800" cy="244475"/>
          </a:xfrm>
          <a:prstGeom prst="rect">
            <a:avLst/>
          </a:prstGeom>
        </p:spPr>
        <p:txBody>
          <a:bodyPr vert="horz" wrap="square" lIns="60675" tIns="30329" rIns="60675" bIns="30329" numCol="1" anchor="ctr" anchorCtr="0" compatLnSpc="1"/>
          <a:lstStyle>
            <a:lvl1pPr defTabSz="911225" eaLnBrk="0" hangingPunct="0">
              <a:defRPr>
                <a:latin typeface="Arial" panose="020B0604020202020204" pitchFamily="34" charset="0"/>
              </a:defRPr>
            </a:lvl1pPr>
          </a:lstStyle>
          <a:p>
            <a:pPr marL="0" marR="0" lvl="0" indent="0" algn="r" defTabSz="911225" rtl="0" eaLnBrk="0" fontAlgn="base" latinLnBrk="0" hangingPunct="0">
              <a:lnSpc>
                <a:spcPct val="100000"/>
              </a:lnSpc>
              <a:spcBef>
                <a:spcPct val="0"/>
              </a:spcBef>
              <a:spcAft>
                <a:spcPct val="0"/>
              </a:spcAft>
              <a:buClrTx/>
              <a:buSzTx/>
              <a:buFontTx/>
              <a:buNone/>
              <a:defRPr/>
            </a:pPr>
            <a:fld id="{A2C425CC-DE88-4FCB-9E39-1DE38F570A5B}" type="slidenum">
              <a:rPr kumimoji="0" lang="en-US" altLang="en-US" sz="8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en-US" altLang="en-US" sz="8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27"/>
            <a:ext cx="2743200" cy="377825"/>
          </a:xfrm>
        </p:spPr>
        <p:txBody>
          <a:bodyPr anchor="b"/>
          <a:lstStyle>
            <a:lvl1pPr algn="l">
              <a:defRPr sz="1300" b="1"/>
            </a:lvl1pPr>
          </a:lstStyle>
          <a:p>
            <a:r>
              <a:rPr lang="en-US"/>
              <a:t>Click to edit Master title style</a:t>
            </a:r>
            <a:endParaRPr lang="en-US"/>
          </a:p>
        </p:txBody>
      </p:sp>
      <p:sp>
        <p:nvSpPr>
          <p:cNvPr id="3" name="Picture Placeholder 2"/>
          <p:cNvSpPr>
            <a:spLocks noGrp="1"/>
          </p:cNvSpPr>
          <p:nvPr>
            <p:ph type="pic" idx="1"/>
          </p:nvPr>
        </p:nvSpPr>
        <p:spPr>
          <a:xfrm>
            <a:off x="896144" y="408517"/>
            <a:ext cx="2743200" cy="2743200"/>
          </a:xfrm>
        </p:spPr>
        <p:txBody>
          <a:bodyPr vert="horz" wrap="square" lIns="60675" tIns="30329" rIns="60675" bIns="30329" numCol="1" rtlCol="0" anchor="t" anchorCtr="0" compatLnSpc="1">
            <a:normAutofit/>
          </a:bodyPr>
          <a:lstStyle>
            <a:lvl1pPr marL="0" indent="0">
              <a:buNone/>
              <a:defRPr sz="2100"/>
            </a:lvl1pPr>
            <a:lvl2pPr marL="303530" indent="0">
              <a:buNone/>
              <a:defRPr sz="1900"/>
            </a:lvl2pPr>
            <a:lvl3pPr marL="606425" indent="0">
              <a:buNone/>
              <a:defRPr sz="1600"/>
            </a:lvl3pPr>
            <a:lvl4pPr marL="909955" indent="0">
              <a:buNone/>
              <a:defRPr sz="1300"/>
            </a:lvl4pPr>
            <a:lvl5pPr marL="1213485" indent="0">
              <a:buNone/>
              <a:defRPr sz="1300"/>
            </a:lvl5pPr>
            <a:lvl6pPr marL="1516380" indent="0">
              <a:buNone/>
              <a:defRPr sz="1300"/>
            </a:lvl6pPr>
            <a:lvl7pPr marL="1819910" indent="0">
              <a:buNone/>
              <a:defRPr sz="1300"/>
            </a:lvl7pPr>
            <a:lvl8pPr marL="2123440" indent="0">
              <a:buNone/>
              <a:defRPr sz="1300"/>
            </a:lvl8pPr>
            <a:lvl9pPr marL="2426335" indent="0">
              <a:buNone/>
              <a:defRPr sz="1300"/>
            </a:lvl9pPr>
          </a:lstStyle>
          <a:p>
            <a:pPr marL="0" marR="0" lvl="0" indent="0" algn="l" defTabSz="605155"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21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96144" y="3578330"/>
            <a:ext cx="2743200" cy="536575"/>
          </a:xfrm>
        </p:spPr>
        <p:txBody>
          <a:bodyPr/>
          <a:lstStyle>
            <a:lvl1pPr marL="0" indent="0">
              <a:buNone/>
              <a:defRPr sz="900"/>
            </a:lvl1pPr>
            <a:lvl2pPr marL="303530" indent="0">
              <a:buNone/>
              <a:defRPr sz="800"/>
            </a:lvl2pPr>
            <a:lvl3pPr marL="606425" indent="0">
              <a:buNone/>
              <a:defRPr sz="700"/>
            </a:lvl3pPr>
            <a:lvl4pPr marL="909955" indent="0">
              <a:buNone/>
              <a:defRPr sz="600"/>
            </a:lvl4pPr>
            <a:lvl5pPr marL="1213485" indent="0">
              <a:buNone/>
              <a:defRPr sz="600"/>
            </a:lvl5pPr>
            <a:lvl6pPr marL="1516380" indent="0">
              <a:buNone/>
              <a:defRPr sz="600"/>
            </a:lvl6pPr>
            <a:lvl7pPr marL="1819910" indent="0">
              <a:buNone/>
              <a:defRPr sz="600"/>
            </a:lvl7pPr>
            <a:lvl8pPr marL="2123440" indent="0">
              <a:buNone/>
              <a:defRPr sz="600"/>
            </a:lvl8pPr>
            <a:lvl9pPr marL="2426335" indent="0">
              <a:buNone/>
              <a:defRPr sz="600"/>
            </a:lvl9pPr>
          </a:lstStyle>
          <a:p>
            <a:pPr lvl="0"/>
            <a:r>
              <a:rPr lang="en-US"/>
              <a:t>Click to edit Master text styles</a:t>
            </a:r>
            <a:endParaRPr lang="en-US"/>
          </a:p>
        </p:txBody>
      </p:sp>
      <p:sp>
        <p:nvSpPr>
          <p:cNvPr id="7" name="Date Placeholder 4"/>
          <p:cNvSpPr>
            <a:spLocks noGrp="1"/>
          </p:cNvSpPr>
          <p:nvPr>
            <p:ph type="dt" sz="half" idx="12"/>
          </p:nvPr>
        </p:nvSpPr>
        <p:spPr>
          <a:xfrm>
            <a:off x="228600" y="4237038"/>
            <a:ext cx="1066800" cy="244475"/>
          </a:xfrm>
          <a:prstGeom prst="rect">
            <a:avLst/>
          </a:prstGeom>
        </p:spPr>
        <p:txBody>
          <a:bodyPr vert="horz" lIns="60675" tIns="30329" rIns="60675" bIns="30329"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l" defTabSz="911860" rtl="0" eaLnBrk="0" fontAlgn="base" latinLnBrk="0" hangingPunct="0">
              <a:lnSpc>
                <a:spcPct val="100000"/>
              </a:lnSpc>
              <a:spcBef>
                <a:spcPct val="0"/>
              </a:spcBef>
              <a:spcAft>
                <a:spcPct val="0"/>
              </a:spcAft>
              <a:buClrTx/>
              <a:buSzTx/>
              <a:buFontTx/>
              <a:buNone/>
              <a:defRPr/>
            </a:pPr>
            <a:fld id="{9C5A8271-799C-4DE8-BBAC-D6B4EB72A803}" type="datetimeFigureOut">
              <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1562100" y="4237038"/>
            <a:ext cx="1447800" cy="244475"/>
          </a:xfrm>
          <a:prstGeom prst="rect">
            <a:avLst/>
          </a:prstGeom>
        </p:spPr>
        <p:txBody>
          <a:bodyPr vert="horz" lIns="60675" tIns="30329" rIns="60675" bIns="30329"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ctr" defTabSz="911860" rtl="0" eaLnBrk="0" fontAlgn="base" latinLnBrk="0" hangingPunct="0">
              <a:lnSpc>
                <a:spcPct val="100000"/>
              </a:lnSpc>
              <a:spcBef>
                <a:spcPct val="0"/>
              </a:spcBef>
              <a:spcAft>
                <a:spcPct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3276600" y="4237038"/>
            <a:ext cx="1066800" cy="244475"/>
          </a:xfrm>
          <a:prstGeom prst="rect">
            <a:avLst/>
          </a:prstGeom>
        </p:spPr>
        <p:txBody>
          <a:bodyPr vert="horz" wrap="square" lIns="60675" tIns="30329" rIns="60675" bIns="30329" numCol="1" anchor="ctr" anchorCtr="0" compatLnSpc="1"/>
          <a:lstStyle>
            <a:lvl1pPr defTabSz="911225" eaLnBrk="0" hangingPunct="0">
              <a:defRPr>
                <a:latin typeface="Arial" panose="020B0604020202020204" pitchFamily="34" charset="0"/>
              </a:defRPr>
            </a:lvl1pPr>
          </a:lstStyle>
          <a:p>
            <a:pPr marL="0" marR="0" lvl="0" indent="0" algn="r" defTabSz="911225" rtl="0" eaLnBrk="0" fontAlgn="base" latinLnBrk="0" hangingPunct="0">
              <a:lnSpc>
                <a:spcPct val="100000"/>
              </a:lnSpc>
              <a:spcBef>
                <a:spcPct val="0"/>
              </a:spcBef>
              <a:spcAft>
                <a:spcPct val="0"/>
              </a:spcAft>
              <a:buClrTx/>
              <a:buSzTx/>
              <a:buFontTx/>
              <a:buNone/>
              <a:defRPr/>
            </a:pPr>
            <a:fld id="{DDAB9489-A72E-4F90-B050-02D48D125E96}" type="slidenum">
              <a:rPr kumimoji="0" lang="en-US" altLang="en-US" sz="8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en-US" altLang="en-US" sz="8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3"/>
          <p:cNvSpPr>
            <a:spLocks noGrp="1"/>
          </p:cNvSpPr>
          <p:nvPr>
            <p:ph type="dt" sz="half" idx="2"/>
          </p:nvPr>
        </p:nvSpPr>
        <p:spPr>
          <a:xfrm>
            <a:off x="228600" y="4237038"/>
            <a:ext cx="1066800" cy="244475"/>
          </a:xfrm>
          <a:prstGeom prst="rect">
            <a:avLst/>
          </a:prstGeom>
        </p:spPr>
        <p:txBody>
          <a:bodyPr vert="horz" lIns="60675" tIns="30329" rIns="60675" bIns="30329"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l" defTabSz="911860" rtl="0" eaLnBrk="0" fontAlgn="base" latinLnBrk="0" hangingPunct="0">
              <a:lnSpc>
                <a:spcPct val="100000"/>
              </a:lnSpc>
              <a:spcBef>
                <a:spcPct val="0"/>
              </a:spcBef>
              <a:spcAft>
                <a:spcPct val="0"/>
              </a:spcAft>
              <a:buClrTx/>
              <a:buSzTx/>
              <a:buFontTx/>
              <a:buNone/>
              <a:defRPr/>
            </a:pPr>
            <a:fld id="{6853CA9F-2BC2-4801-A7D3-69530294C9EF}" type="datetimeFigureOut">
              <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1562100" y="4237038"/>
            <a:ext cx="1447800" cy="244475"/>
          </a:xfrm>
          <a:prstGeom prst="rect">
            <a:avLst/>
          </a:prstGeom>
        </p:spPr>
        <p:txBody>
          <a:bodyPr vert="horz" lIns="60675" tIns="30329" rIns="60675" bIns="30329"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ctr" defTabSz="911860" rtl="0" eaLnBrk="0" fontAlgn="base" latinLnBrk="0" hangingPunct="0">
              <a:lnSpc>
                <a:spcPct val="100000"/>
              </a:lnSpc>
              <a:spcBef>
                <a:spcPct val="0"/>
              </a:spcBef>
              <a:spcAft>
                <a:spcPct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3276600" y="4237038"/>
            <a:ext cx="1066800" cy="244475"/>
          </a:xfrm>
          <a:prstGeom prst="rect">
            <a:avLst/>
          </a:prstGeom>
        </p:spPr>
        <p:txBody>
          <a:bodyPr vert="horz" wrap="square" lIns="60675" tIns="30329" rIns="60675" bIns="30329" numCol="1" anchor="ctr" anchorCtr="0" compatLnSpc="1"/>
          <a:lstStyle>
            <a:lvl1pPr defTabSz="911225" eaLnBrk="0" hangingPunct="0">
              <a:defRPr>
                <a:latin typeface="Arial" panose="020B0604020202020204" pitchFamily="34" charset="0"/>
              </a:defRPr>
            </a:lvl1pPr>
          </a:lstStyle>
          <a:p>
            <a:pPr marL="0" marR="0" lvl="0" indent="0" algn="r" defTabSz="911225" rtl="0" eaLnBrk="0" fontAlgn="base" latinLnBrk="0" hangingPunct="0">
              <a:lnSpc>
                <a:spcPct val="100000"/>
              </a:lnSpc>
              <a:spcBef>
                <a:spcPct val="0"/>
              </a:spcBef>
              <a:spcAft>
                <a:spcPct val="0"/>
              </a:spcAft>
              <a:buClrTx/>
              <a:buSzTx/>
              <a:buFontTx/>
              <a:buNone/>
              <a:defRPr/>
            </a:pPr>
            <a:fld id="{2B5340A7-4C97-4933-8504-C43E98A23BE4}" type="slidenum">
              <a:rPr kumimoji="0" lang="en-US" altLang="en-US" sz="8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en-US" altLang="en-US" sz="8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1" y="183118"/>
            <a:ext cx="1028700" cy="390101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228600" y="183118"/>
            <a:ext cx="3009900" cy="390101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3"/>
          <p:cNvSpPr>
            <a:spLocks noGrp="1"/>
          </p:cNvSpPr>
          <p:nvPr>
            <p:ph type="dt" sz="half" idx="2"/>
          </p:nvPr>
        </p:nvSpPr>
        <p:spPr>
          <a:xfrm>
            <a:off x="228600" y="4237038"/>
            <a:ext cx="1066800" cy="244475"/>
          </a:xfrm>
          <a:prstGeom prst="rect">
            <a:avLst/>
          </a:prstGeom>
        </p:spPr>
        <p:txBody>
          <a:bodyPr vert="horz" lIns="60675" tIns="30329" rIns="60675" bIns="30329"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l" defTabSz="911860" rtl="0" eaLnBrk="0" fontAlgn="base" latinLnBrk="0" hangingPunct="0">
              <a:lnSpc>
                <a:spcPct val="100000"/>
              </a:lnSpc>
              <a:spcBef>
                <a:spcPct val="0"/>
              </a:spcBef>
              <a:spcAft>
                <a:spcPct val="0"/>
              </a:spcAft>
              <a:buClrTx/>
              <a:buSzTx/>
              <a:buFontTx/>
              <a:buNone/>
              <a:defRPr/>
            </a:pPr>
            <a:fld id="{B590538A-A1A9-44B6-94E2-8EAD6CB95D30}" type="datetimeFigureOut">
              <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1562100" y="4237038"/>
            <a:ext cx="1447800" cy="244475"/>
          </a:xfrm>
          <a:prstGeom prst="rect">
            <a:avLst/>
          </a:prstGeom>
        </p:spPr>
        <p:txBody>
          <a:bodyPr vert="horz" lIns="60675" tIns="30329" rIns="60675" bIns="30329"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ctr" defTabSz="911860" rtl="0" eaLnBrk="0" fontAlgn="base" latinLnBrk="0" hangingPunct="0">
              <a:lnSpc>
                <a:spcPct val="100000"/>
              </a:lnSpc>
              <a:spcBef>
                <a:spcPct val="0"/>
              </a:spcBef>
              <a:spcAft>
                <a:spcPct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3276600" y="4237038"/>
            <a:ext cx="1066800" cy="244475"/>
          </a:xfrm>
          <a:prstGeom prst="rect">
            <a:avLst/>
          </a:prstGeom>
        </p:spPr>
        <p:txBody>
          <a:bodyPr vert="horz" wrap="square" lIns="60675" tIns="30329" rIns="60675" bIns="30329" numCol="1" anchor="ctr" anchorCtr="0" compatLnSpc="1"/>
          <a:lstStyle>
            <a:lvl1pPr defTabSz="911225" eaLnBrk="0" hangingPunct="0">
              <a:defRPr>
                <a:latin typeface="Arial" panose="020B0604020202020204" pitchFamily="34" charset="0"/>
              </a:defRPr>
            </a:lvl1pPr>
          </a:lstStyle>
          <a:p>
            <a:pPr marL="0" marR="0" lvl="0" indent="0" algn="r" defTabSz="911225" rtl="0" eaLnBrk="0" fontAlgn="base" latinLnBrk="0" hangingPunct="0">
              <a:lnSpc>
                <a:spcPct val="100000"/>
              </a:lnSpc>
              <a:spcBef>
                <a:spcPct val="0"/>
              </a:spcBef>
              <a:spcAft>
                <a:spcPct val="0"/>
              </a:spcAft>
              <a:buClrTx/>
              <a:buSzTx/>
              <a:buFontTx/>
              <a:buNone/>
              <a:defRPr/>
            </a:pPr>
            <a:fld id="{92188403-1280-4690-A130-A4FACE91092A}" type="slidenum">
              <a:rPr kumimoji="0" lang="en-US" altLang="en-US" sz="8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en-US" altLang="en-US" sz="8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24" y="1122401"/>
            <a:ext cx="6858130" cy="2387680"/>
          </a:xfrm>
          <a:prstGeom prst="rect">
            <a:avLst/>
          </a:prstGeom>
        </p:spPr>
        <p:txBody>
          <a:bodyPr lIns="55577" tIns="27785" rIns="55577" bIns="27785" anchor="b"/>
          <a:lstStyle>
            <a:lvl1pPr algn="ctr">
              <a:defRPr sz="5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143024" y="3602179"/>
            <a:ext cx="6858130" cy="1655817"/>
          </a:xfrm>
          <a:prstGeom prst="rect">
            <a:avLst/>
          </a:prstGeom>
        </p:spPr>
        <p:txBody>
          <a:bodyPr lIns="55577" tIns="27785" rIns="55577" bIns="27785"/>
          <a:lstStyle>
            <a:lvl1pPr marL="0" indent="0" algn="ctr">
              <a:buNone/>
              <a:defRPr sz="2000"/>
            </a:lvl1pPr>
            <a:lvl2pPr marL="382270" indent="0" algn="ctr">
              <a:buNone/>
              <a:defRPr sz="1700"/>
            </a:lvl2pPr>
            <a:lvl3pPr marL="765175" indent="0" algn="ctr">
              <a:buNone/>
              <a:defRPr sz="1500"/>
            </a:lvl3pPr>
            <a:lvl4pPr marL="1147445" indent="0" algn="ctr">
              <a:buNone/>
              <a:defRPr sz="1300"/>
            </a:lvl4pPr>
            <a:lvl5pPr marL="1529715" indent="0" algn="ctr">
              <a:buNone/>
              <a:defRPr sz="1300"/>
            </a:lvl5pPr>
            <a:lvl6pPr marL="1911985" indent="0" algn="ctr">
              <a:buNone/>
              <a:defRPr sz="1300"/>
            </a:lvl6pPr>
            <a:lvl7pPr marL="2294255" indent="0" algn="ctr">
              <a:buNone/>
              <a:defRPr sz="1300"/>
            </a:lvl7pPr>
            <a:lvl8pPr marL="2677160" indent="0" algn="ctr">
              <a:buNone/>
              <a:defRPr sz="1300"/>
            </a:lvl8pPr>
            <a:lvl9pPr marL="3059430" indent="0" algn="ctr">
              <a:buNone/>
              <a:defRPr sz="1300"/>
            </a:lvl9pPr>
          </a:lstStyle>
          <a:p>
            <a:r>
              <a:rPr lang="zh-CN" altLang="en-US"/>
              <a:t>单击此处编辑母版副标题样式</a:t>
            </a:r>
            <a:endParaRPr lang="zh-CN" altLang="en-US"/>
          </a:p>
        </p:txBody>
      </p:sp>
    </p:spTree>
  </p:cSld>
  <p:clrMapOvr>
    <a:masterClrMapping/>
  </p:clrMapOvr>
  <p:transition advClick="0" advTm="3000">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2" y="199027"/>
            <a:ext cx="4485050" cy="827235"/>
          </a:xfrm>
          <a:prstGeom prst="rect">
            <a:avLst/>
          </a:prstGeom>
        </p:spPr>
        <p:txBody>
          <a:bodyPr lIns="55577" tIns="27785" rIns="55577" bIns="27785"/>
          <a:lstStyle/>
          <a:p>
            <a:r>
              <a:rPr lang="zh-CN" altLang="en-US"/>
              <a:t>单击此处编辑母版标题样式</a:t>
            </a:r>
            <a:endParaRPr lang="zh-CN" altLang="en-US"/>
          </a:p>
        </p:txBody>
      </p:sp>
      <p:sp>
        <p:nvSpPr>
          <p:cNvPr id="3" name="内容占位符 2"/>
          <p:cNvSpPr>
            <a:spLocks noGrp="1"/>
          </p:cNvSpPr>
          <p:nvPr>
            <p:ph idx="1"/>
          </p:nvPr>
        </p:nvSpPr>
        <p:spPr>
          <a:xfrm>
            <a:off x="249172" y="1158198"/>
            <a:ext cx="4485050" cy="3275847"/>
          </a:xfrm>
          <a:prstGeom prst="rect">
            <a:avLst/>
          </a:prstGeom>
        </p:spPr>
        <p:txBody>
          <a:bodyPr lIns="55577" tIns="27785" rIns="55577" bIns="27785"/>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962" y="1709867"/>
            <a:ext cx="7886849" cy="2852833"/>
          </a:xfrm>
          <a:prstGeom prst="rect">
            <a:avLst/>
          </a:prstGeom>
        </p:spPr>
        <p:txBody>
          <a:bodyPr lIns="55577" tIns="27785" rIns="55577" bIns="27785" anchor="b"/>
          <a:lstStyle>
            <a:lvl1pPr>
              <a:defRPr sz="5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23962" y="4589687"/>
            <a:ext cx="7886849" cy="1500237"/>
          </a:xfrm>
          <a:prstGeom prst="rect">
            <a:avLst/>
          </a:prstGeom>
        </p:spPr>
        <p:txBody>
          <a:bodyPr lIns="55577" tIns="27785" rIns="55577" bIns="27785"/>
          <a:lstStyle>
            <a:lvl1pPr marL="0" indent="0">
              <a:buNone/>
              <a:defRPr sz="2000">
                <a:solidFill>
                  <a:schemeClr val="tx1">
                    <a:tint val="75000"/>
                  </a:schemeClr>
                </a:solidFill>
              </a:defRPr>
            </a:lvl1pPr>
            <a:lvl2pPr marL="382270" indent="0">
              <a:buNone/>
              <a:defRPr sz="1700">
                <a:solidFill>
                  <a:schemeClr val="tx1">
                    <a:tint val="75000"/>
                  </a:schemeClr>
                </a:solidFill>
              </a:defRPr>
            </a:lvl2pPr>
            <a:lvl3pPr marL="765175" indent="0">
              <a:buNone/>
              <a:defRPr sz="1500">
                <a:solidFill>
                  <a:schemeClr val="tx1">
                    <a:tint val="75000"/>
                  </a:schemeClr>
                </a:solidFill>
              </a:defRPr>
            </a:lvl3pPr>
            <a:lvl4pPr marL="1147445" indent="0">
              <a:buNone/>
              <a:defRPr sz="1300">
                <a:solidFill>
                  <a:schemeClr val="tx1">
                    <a:tint val="75000"/>
                  </a:schemeClr>
                </a:solidFill>
              </a:defRPr>
            </a:lvl4pPr>
            <a:lvl5pPr marL="1529715" indent="0">
              <a:buNone/>
              <a:defRPr sz="1300">
                <a:solidFill>
                  <a:schemeClr val="tx1">
                    <a:tint val="75000"/>
                  </a:schemeClr>
                </a:solidFill>
              </a:defRPr>
            </a:lvl5pPr>
            <a:lvl6pPr marL="1911985" indent="0">
              <a:buNone/>
              <a:defRPr sz="1300">
                <a:solidFill>
                  <a:schemeClr val="tx1">
                    <a:tint val="75000"/>
                  </a:schemeClr>
                </a:solidFill>
              </a:defRPr>
            </a:lvl6pPr>
            <a:lvl7pPr marL="2294255" indent="0">
              <a:buNone/>
              <a:defRPr sz="1300">
                <a:solidFill>
                  <a:schemeClr val="tx1">
                    <a:tint val="75000"/>
                  </a:schemeClr>
                </a:solidFill>
              </a:defRPr>
            </a:lvl7pPr>
            <a:lvl8pPr marL="2677160" indent="0">
              <a:buNone/>
              <a:defRPr sz="1300">
                <a:solidFill>
                  <a:schemeClr val="tx1">
                    <a:tint val="75000"/>
                  </a:schemeClr>
                </a:solidFill>
              </a:defRPr>
            </a:lvl8pPr>
            <a:lvl9pPr marL="3059430" indent="0">
              <a:buNone/>
              <a:defRPr sz="1300">
                <a:solidFill>
                  <a:schemeClr val="tx1">
                    <a:tint val="75000"/>
                  </a:schemeClr>
                </a:solidFill>
              </a:defRPr>
            </a:lvl9pPr>
          </a:lstStyle>
          <a:p>
            <a:pPr lvl="0"/>
            <a:r>
              <a:rPr lang="zh-CN" altLang="en-US"/>
              <a:t>单击此处编辑母版文本样式</a:t>
            </a:r>
            <a:endParaRPr lang="zh-CN" altLang="en-US"/>
          </a:p>
        </p:txBody>
      </p:sp>
    </p:spTree>
  </p:cSld>
  <p:clrMapOvr>
    <a:masterClrMapping/>
  </p:clrMapOvr>
  <p:transition advClick="0" advTm="3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51"/>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51" y="1681163"/>
            <a:ext cx="3868340" cy="823912"/>
          </a:xfrm>
        </p:spPr>
        <p:txBody>
          <a:bodyPr anchor="b"/>
          <a:lstStyle>
            <a:lvl1pPr marL="0" indent="0">
              <a:buNone/>
              <a:defRPr sz="2400" b="1"/>
            </a:lvl1pPr>
            <a:lvl2pPr marL="454025" indent="0">
              <a:buNone/>
              <a:defRPr sz="2000" b="1"/>
            </a:lvl2pPr>
            <a:lvl3pPr marL="908685" indent="0">
              <a:buNone/>
              <a:defRPr sz="1800" b="1"/>
            </a:lvl3pPr>
            <a:lvl4pPr marL="1362710" indent="0">
              <a:buNone/>
              <a:defRPr sz="1600" b="1"/>
            </a:lvl4pPr>
            <a:lvl5pPr marL="1817370" indent="0">
              <a:buNone/>
              <a:defRPr sz="1600" b="1"/>
            </a:lvl5pPr>
            <a:lvl6pPr marL="2271395" indent="0">
              <a:buNone/>
              <a:defRPr sz="1600" b="1"/>
            </a:lvl6pPr>
            <a:lvl7pPr marL="2726055" indent="0">
              <a:buNone/>
              <a:defRPr sz="1600" b="1"/>
            </a:lvl7pPr>
            <a:lvl8pPr marL="3180080" indent="0">
              <a:buNone/>
              <a:defRPr sz="1600" b="1"/>
            </a:lvl8pPr>
            <a:lvl9pPr marL="363474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629851" y="2505075"/>
            <a:ext cx="3868340"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4629161" y="1681163"/>
            <a:ext cx="3887391" cy="823912"/>
          </a:xfrm>
        </p:spPr>
        <p:txBody>
          <a:bodyPr anchor="b"/>
          <a:lstStyle>
            <a:lvl1pPr marL="0" indent="0">
              <a:buNone/>
              <a:defRPr sz="2400" b="1"/>
            </a:lvl1pPr>
            <a:lvl2pPr marL="454025" indent="0">
              <a:buNone/>
              <a:defRPr sz="2000" b="1"/>
            </a:lvl2pPr>
            <a:lvl3pPr marL="908685" indent="0">
              <a:buNone/>
              <a:defRPr sz="1800" b="1"/>
            </a:lvl3pPr>
            <a:lvl4pPr marL="1362710" indent="0">
              <a:buNone/>
              <a:defRPr sz="1600" b="1"/>
            </a:lvl4pPr>
            <a:lvl5pPr marL="1817370" indent="0">
              <a:buNone/>
              <a:defRPr sz="1600" b="1"/>
            </a:lvl5pPr>
            <a:lvl6pPr marL="2271395" indent="0">
              <a:buNone/>
              <a:defRPr sz="1600" b="1"/>
            </a:lvl6pPr>
            <a:lvl7pPr marL="2726055" indent="0">
              <a:buNone/>
              <a:defRPr sz="1600" b="1"/>
            </a:lvl7pPr>
            <a:lvl8pPr marL="3180080" indent="0">
              <a:buNone/>
              <a:defRPr sz="1600" b="1"/>
            </a:lvl8pPr>
            <a:lvl9pPr marL="363474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4629161" y="2505075"/>
            <a:ext cx="3887391"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2"/>
          </p:nvPr>
        </p:nvSpPr>
        <p:spPr>
          <a:xfrm>
            <a:off x="628650" y="6356350"/>
            <a:ext cx="2057400" cy="365125"/>
          </a:xfrm>
          <a:prstGeom prst="rect">
            <a:avLst/>
          </a:prstGeom>
        </p:spPr>
        <p:txBody>
          <a:bodyPr vert="horz" lIns="90852" tIns="45408" rIns="90852" bIns="45408"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l" defTabSz="911860" rtl="0" eaLnBrk="0" fontAlgn="base" latinLnBrk="0" hangingPunct="0">
              <a:lnSpc>
                <a:spcPct val="100000"/>
              </a:lnSpc>
              <a:spcBef>
                <a:spcPct val="0"/>
              </a:spcBef>
              <a:spcAft>
                <a:spcPct val="0"/>
              </a:spcAft>
              <a:buClrTx/>
              <a:buSzTx/>
              <a:buFontTx/>
              <a:buNone/>
              <a:defRPr/>
            </a:pPr>
            <a:fld id="{D6DBAC68-85BF-4A89-ADF5-887429ED003D}" type="datetimeFigureOut">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3"/>
          </p:nvPr>
        </p:nvSpPr>
        <p:spPr>
          <a:xfrm>
            <a:off x="3028950" y="6356350"/>
            <a:ext cx="3086100" cy="365125"/>
          </a:xfrm>
          <a:prstGeom prst="rect">
            <a:avLst/>
          </a:prstGeom>
        </p:spPr>
        <p:txBody>
          <a:bodyPr vert="horz" lIns="90852" tIns="45408" rIns="90852" bIns="45408"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ctr" defTabSz="911860" rtl="0" eaLnBrk="0" fontAlgn="base" latinLnBrk="0" hangingPunct="0">
              <a:lnSpc>
                <a:spcPct val="100000"/>
              </a:lnSpc>
              <a:spcBef>
                <a:spcPct val="0"/>
              </a:spcBef>
              <a:spcAft>
                <a:spcPct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4"/>
          </p:nvPr>
        </p:nvSpPr>
        <p:spPr>
          <a:xfrm>
            <a:off x="6457950" y="6356350"/>
            <a:ext cx="2057400" cy="365125"/>
          </a:xfrm>
          <a:prstGeom prst="rect">
            <a:avLst/>
          </a:prstGeom>
        </p:spPr>
        <p:txBody>
          <a:bodyPr vert="horz" wrap="square" lIns="90852" tIns="45408" rIns="90852" bIns="45408" numCol="1" anchor="ctr" anchorCtr="0" compatLnSpc="1"/>
          <a:lstStyle>
            <a:lvl1pPr defTabSz="911225" eaLnBrk="0" hangingPunct="0">
              <a:defRPr/>
            </a:lvl1pPr>
          </a:lstStyle>
          <a:p>
            <a:pPr marL="0" marR="0" lvl="0" indent="0" algn="r" defTabSz="911225" rtl="0" eaLnBrk="0" fontAlgn="base" latinLnBrk="0" hangingPunct="0">
              <a:lnSpc>
                <a:spcPct val="100000"/>
              </a:lnSpc>
              <a:spcBef>
                <a:spcPct val="0"/>
              </a:spcBef>
              <a:spcAft>
                <a:spcPct val="0"/>
              </a:spcAft>
              <a:buClrTx/>
              <a:buSzTx/>
              <a:buFontTx/>
              <a:buNone/>
              <a:defRPr/>
            </a:pPr>
            <a:fld id="{767E9BC2-2AE5-45C5-8AE1-30D0A80C411B}" type="slidenum">
              <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2" y="199027"/>
            <a:ext cx="4485050" cy="827235"/>
          </a:xfrm>
          <a:prstGeom prst="rect">
            <a:avLst/>
          </a:prstGeom>
        </p:spPr>
        <p:txBody>
          <a:bodyPr lIns="55577" tIns="27785" rIns="55577" bIns="27785"/>
          <a:lstStyle/>
          <a:p>
            <a:r>
              <a:rPr lang="zh-CN" altLang="en-US"/>
              <a:t>单击此处编辑母版标题样式</a:t>
            </a:r>
            <a:endParaRPr lang="zh-CN" altLang="en-US"/>
          </a:p>
        </p:txBody>
      </p:sp>
      <p:sp>
        <p:nvSpPr>
          <p:cNvPr id="3" name="内容占位符 2"/>
          <p:cNvSpPr>
            <a:spLocks noGrp="1"/>
          </p:cNvSpPr>
          <p:nvPr>
            <p:ph sz="half" idx="1"/>
          </p:nvPr>
        </p:nvSpPr>
        <p:spPr>
          <a:xfrm>
            <a:off x="628676" y="1825687"/>
            <a:ext cx="3886273" cy="4351484"/>
          </a:xfrm>
          <a:prstGeom prst="rect">
            <a:avLst/>
          </a:prstGeom>
        </p:spPr>
        <p:txBody>
          <a:bodyPr lIns="55577" tIns="27785" rIns="55577" bIns="27785"/>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29255" y="1825687"/>
            <a:ext cx="3886273" cy="4351484"/>
          </a:xfrm>
          <a:prstGeom prst="rect">
            <a:avLst/>
          </a:prstGeom>
        </p:spPr>
        <p:txBody>
          <a:bodyPr lIns="55577" tIns="27785" rIns="55577" bIns="27785"/>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916" y="365144"/>
            <a:ext cx="7886849" cy="1325607"/>
          </a:xfrm>
          <a:prstGeom prst="rect">
            <a:avLst/>
          </a:prstGeom>
        </p:spPr>
        <p:txBody>
          <a:bodyPr lIns="55577" tIns="27785" rIns="55577" bIns="27785"/>
          <a:lstStyle/>
          <a:p>
            <a:r>
              <a:rPr lang="zh-CN" altLang="en-US"/>
              <a:t>单击此处编辑母版标题样式</a:t>
            </a:r>
            <a:endParaRPr lang="zh-CN" altLang="en-US"/>
          </a:p>
        </p:txBody>
      </p:sp>
      <p:sp>
        <p:nvSpPr>
          <p:cNvPr id="3" name="文本占位符 2"/>
          <p:cNvSpPr>
            <a:spLocks noGrp="1"/>
          </p:cNvSpPr>
          <p:nvPr>
            <p:ph type="body" idx="1"/>
          </p:nvPr>
        </p:nvSpPr>
        <p:spPr>
          <a:xfrm>
            <a:off x="890161" y="1778499"/>
            <a:ext cx="3655249" cy="823940"/>
          </a:xfrm>
          <a:prstGeom prst="rect">
            <a:avLst/>
          </a:prstGeom>
        </p:spPr>
        <p:txBody>
          <a:bodyPr lIns="55577" tIns="27785" rIns="55577" bIns="27785" anchor="ctr" anchorCtr="0"/>
          <a:lstStyle>
            <a:lvl1pPr marL="0" indent="0">
              <a:buNone/>
              <a:defRPr sz="2300"/>
            </a:lvl1pPr>
            <a:lvl2pPr marL="382270" indent="0">
              <a:buNone/>
              <a:defRPr sz="2000"/>
            </a:lvl2pPr>
            <a:lvl3pPr marL="765175" indent="0">
              <a:buNone/>
              <a:defRPr sz="1700"/>
            </a:lvl3pPr>
            <a:lvl4pPr marL="1147445" indent="0">
              <a:buNone/>
              <a:defRPr sz="1500"/>
            </a:lvl4pPr>
            <a:lvl5pPr marL="1529715" indent="0">
              <a:buNone/>
              <a:defRPr sz="1500"/>
            </a:lvl5pPr>
            <a:lvl6pPr marL="1911985" indent="0">
              <a:buNone/>
              <a:defRPr sz="1500"/>
            </a:lvl6pPr>
            <a:lvl7pPr marL="2294255" indent="0">
              <a:buNone/>
              <a:defRPr sz="1500"/>
            </a:lvl7pPr>
            <a:lvl8pPr marL="2677160" indent="0">
              <a:buNone/>
              <a:defRPr sz="1500"/>
            </a:lvl8pPr>
            <a:lvl9pPr marL="3059430" indent="0">
              <a:buNone/>
              <a:defRPr sz="15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90161" y="2665473"/>
            <a:ext cx="3655249" cy="3524403"/>
          </a:xfrm>
          <a:prstGeom prst="rect">
            <a:avLst/>
          </a:prstGeom>
        </p:spPr>
        <p:txBody>
          <a:bodyPr lIns="55577" tIns="27785" rIns="55577" bIns="27785"/>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92848" y="1778499"/>
            <a:ext cx="3673251" cy="823940"/>
          </a:xfrm>
          <a:prstGeom prst="rect">
            <a:avLst/>
          </a:prstGeom>
        </p:spPr>
        <p:txBody>
          <a:bodyPr lIns="55577" tIns="27785" rIns="55577" bIns="27785" anchor="ctr" anchorCtr="0"/>
          <a:lstStyle>
            <a:lvl1pPr marL="0" indent="0">
              <a:buNone/>
              <a:defRPr sz="2300"/>
            </a:lvl1pPr>
            <a:lvl2pPr marL="382270" indent="0">
              <a:buNone/>
              <a:defRPr sz="2000"/>
            </a:lvl2pPr>
            <a:lvl3pPr marL="765175" indent="0">
              <a:buNone/>
              <a:defRPr sz="1700"/>
            </a:lvl3pPr>
            <a:lvl4pPr marL="1147445" indent="0">
              <a:buNone/>
              <a:defRPr sz="1500"/>
            </a:lvl4pPr>
            <a:lvl5pPr marL="1529715" indent="0">
              <a:buNone/>
              <a:defRPr sz="1500"/>
            </a:lvl5pPr>
            <a:lvl6pPr marL="1911985" indent="0">
              <a:buNone/>
              <a:defRPr sz="1500"/>
            </a:lvl6pPr>
            <a:lvl7pPr marL="2294255" indent="0">
              <a:buNone/>
              <a:defRPr sz="1500"/>
            </a:lvl7pPr>
            <a:lvl8pPr marL="2677160" indent="0">
              <a:buNone/>
              <a:defRPr sz="1500"/>
            </a:lvl8pPr>
            <a:lvl9pPr marL="3059430" indent="0">
              <a:buNone/>
              <a:defRPr sz="15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92848" y="2665473"/>
            <a:ext cx="3673251" cy="3524403"/>
          </a:xfrm>
          <a:prstGeom prst="rect">
            <a:avLst/>
          </a:prstGeom>
        </p:spPr>
        <p:txBody>
          <a:bodyPr lIns="55577" tIns="27785" rIns="55577" bIns="27785"/>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49172" y="199027"/>
            <a:ext cx="4485050" cy="827235"/>
          </a:xfrm>
          <a:prstGeom prst="rect">
            <a:avLst/>
          </a:prstGeom>
        </p:spPr>
        <p:txBody>
          <a:bodyPr lIns="55577" tIns="27785" rIns="55577" bIns="27785"/>
          <a:lstStyle/>
          <a:p>
            <a:r>
              <a:rPr lang="zh-CN" altLang="en-US"/>
              <a:t>单击此处编辑母版标题样式</a:t>
            </a:r>
            <a:endParaRPr lang="zh-CN" altLang="en-US"/>
          </a:p>
        </p:txBody>
      </p:sp>
    </p:spTree>
  </p:cSld>
  <p:clrMapOvr>
    <a:masterClrMapping/>
  </p:clrMapOvr>
  <p:transition advClick="0" advTm="3000">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advClick="0" advTm="3000">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67" y="457237"/>
            <a:ext cx="2949233" cy="1600253"/>
          </a:xfrm>
          <a:prstGeom prst="rect">
            <a:avLst/>
          </a:prstGeom>
        </p:spPr>
        <p:txBody>
          <a:bodyPr lIns="55577" tIns="27785" rIns="55577" bIns="27785" anchor="b"/>
          <a:lstStyle>
            <a:lvl1pPr>
              <a:defRPr sz="2700"/>
            </a:lvl1pPr>
          </a:lstStyle>
          <a:p>
            <a:r>
              <a:rPr lang="zh-CN" altLang="en-US"/>
              <a:t>单击此处编辑母版标题样式</a:t>
            </a:r>
            <a:endParaRPr lang="zh-CN" altLang="en-US"/>
          </a:p>
        </p:txBody>
      </p:sp>
      <p:sp>
        <p:nvSpPr>
          <p:cNvPr id="3" name="内容占位符 2"/>
          <p:cNvSpPr>
            <a:spLocks noGrp="1"/>
          </p:cNvSpPr>
          <p:nvPr>
            <p:ph idx="1"/>
          </p:nvPr>
        </p:nvSpPr>
        <p:spPr>
          <a:xfrm>
            <a:off x="3887466" y="987459"/>
            <a:ext cx="4629238" cy="4873788"/>
          </a:xfrm>
          <a:prstGeom prst="rect">
            <a:avLst/>
          </a:prstGeom>
        </p:spPr>
        <p:txBody>
          <a:bodyPr lIns="55577" tIns="27785" rIns="55577" bIns="27785"/>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29867" y="2057470"/>
            <a:ext cx="2949233" cy="3811716"/>
          </a:xfrm>
          <a:prstGeom prst="rect">
            <a:avLst/>
          </a:prstGeom>
        </p:spPr>
        <p:txBody>
          <a:bodyPr lIns="55577" tIns="27785" rIns="55577" bIns="27785"/>
          <a:lstStyle>
            <a:lvl1pPr marL="0" indent="0">
              <a:buNone/>
              <a:defRPr sz="1300"/>
            </a:lvl1pPr>
            <a:lvl2pPr marL="382270" indent="0">
              <a:buNone/>
              <a:defRPr sz="1200"/>
            </a:lvl2pPr>
            <a:lvl3pPr marL="765175" indent="0">
              <a:buNone/>
              <a:defRPr sz="1000"/>
            </a:lvl3pPr>
            <a:lvl4pPr marL="1147445" indent="0">
              <a:buNone/>
              <a:defRPr sz="800"/>
            </a:lvl4pPr>
            <a:lvl5pPr marL="1529715" indent="0">
              <a:buNone/>
              <a:defRPr sz="800"/>
            </a:lvl5pPr>
            <a:lvl6pPr marL="1911985" indent="0">
              <a:buNone/>
              <a:defRPr sz="800"/>
            </a:lvl6pPr>
            <a:lvl7pPr marL="2294255" indent="0">
              <a:buNone/>
              <a:defRPr sz="800"/>
            </a:lvl7pPr>
            <a:lvl8pPr marL="2677160" indent="0">
              <a:buNone/>
              <a:defRPr sz="800"/>
            </a:lvl8pPr>
            <a:lvl9pPr marL="3059430" indent="0">
              <a:buNone/>
              <a:defRPr sz="800"/>
            </a:lvl9pPr>
          </a:lstStyle>
          <a:p>
            <a:pPr lvl="0"/>
            <a:r>
              <a:rPr lang="zh-CN" altLang="en-US"/>
              <a:t>单击此处编辑母版文本样式</a:t>
            </a:r>
            <a:endParaRPr lang="zh-CN" altLang="en-US"/>
          </a:p>
        </p:txBody>
      </p:sp>
    </p:spTree>
  </p:cSld>
  <p:clrMapOvr>
    <a:masterClrMapping/>
  </p:clrMapOvr>
  <p:transition advClick="0" advTm="3000">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910" y="457237"/>
            <a:ext cx="3124071" cy="1600253"/>
          </a:xfrm>
          <a:prstGeom prst="rect">
            <a:avLst/>
          </a:prstGeom>
        </p:spPr>
        <p:txBody>
          <a:bodyPr lIns="55577" tIns="27785" rIns="55577" bIns="27785" anchor="b"/>
          <a:lstStyle>
            <a:lvl1pPr>
              <a:defRPr sz="27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466" y="457240"/>
            <a:ext cx="4629238" cy="5404031"/>
          </a:xfrm>
          <a:prstGeom prst="rect">
            <a:avLst/>
          </a:prstGeom>
        </p:spPr>
        <p:txBody>
          <a:bodyPr lIns="55577" tIns="27785" rIns="55577" bIns="27785"/>
          <a:lstStyle>
            <a:lvl1pPr marL="0" indent="0">
              <a:buNone/>
              <a:defRPr sz="2700"/>
            </a:lvl1pPr>
            <a:lvl2pPr marL="382270" indent="0">
              <a:buNone/>
              <a:defRPr sz="2300"/>
            </a:lvl2pPr>
            <a:lvl3pPr marL="765175" indent="0">
              <a:buNone/>
              <a:defRPr sz="2000"/>
            </a:lvl3pPr>
            <a:lvl4pPr marL="1147445" indent="0">
              <a:buNone/>
              <a:defRPr sz="1700"/>
            </a:lvl4pPr>
            <a:lvl5pPr marL="1529715" indent="0">
              <a:buNone/>
              <a:defRPr sz="1700"/>
            </a:lvl5pPr>
            <a:lvl6pPr marL="1911985" indent="0">
              <a:buNone/>
              <a:defRPr sz="1700"/>
            </a:lvl6pPr>
            <a:lvl7pPr marL="2294255" indent="0">
              <a:buNone/>
              <a:defRPr sz="1700"/>
            </a:lvl7pPr>
            <a:lvl8pPr marL="2677160" indent="0">
              <a:buNone/>
              <a:defRPr sz="1700"/>
            </a:lvl8pPr>
            <a:lvl9pPr marL="3059430" indent="0">
              <a:buNone/>
              <a:defRPr sz="1700"/>
            </a:lvl9pPr>
          </a:lstStyle>
          <a:p>
            <a:pPr marL="0" marR="0" lvl="0" indent="0" algn="l" defTabSz="909955" rtl="0" eaLnBrk="0" fontAlgn="base" latinLnBrk="0" hangingPunct="0">
              <a:lnSpc>
                <a:spcPct val="100000"/>
              </a:lnSpc>
              <a:spcBef>
                <a:spcPct val="20000"/>
              </a:spcBef>
              <a:spcAft>
                <a:spcPct val="0"/>
              </a:spcAft>
              <a:buClrTx/>
              <a:buSzTx/>
              <a:buFontTx/>
              <a:buNone/>
              <a:defRPr/>
            </a:pPr>
            <a:endParaRPr kumimoji="0" lang="zh-CN" altLang="en-US" sz="27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629910" y="2057470"/>
            <a:ext cx="3124071" cy="3811716"/>
          </a:xfrm>
          <a:prstGeom prst="rect">
            <a:avLst/>
          </a:prstGeom>
        </p:spPr>
        <p:txBody>
          <a:bodyPr lIns="55577" tIns="27785" rIns="55577" bIns="27785"/>
          <a:lstStyle>
            <a:lvl1pPr marL="0" indent="0">
              <a:buNone/>
              <a:defRPr sz="1700"/>
            </a:lvl1pPr>
            <a:lvl2pPr marL="382270" indent="0">
              <a:buNone/>
              <a:defRPr sz="1500"/>
            </a:lvl2pPr>
            <a:lvl3pPr marL="765175" indent="0">
              <a:buNone/>
              <a:defRPr sz="1300"/>
            </a:lvl3pPr>
            <a:lvl4pPr marL="1147445" indent="0">
              <a:buNone/>
              <a:defRPr sz="1200"/>
            </a:lvl4pPr>
            <a:lvl5pPr marL="1529715" indent="0">
              <a:buNone/>
              <a:defRPr sz="1200"/>
            </a:lvl5pPr>
            <a:lvl6pPr marL="1911985" indent="0">
              <a:buNone/>
              <a:defRPr sz="1200"/>
            </a:lvl6pPr>
            <a:lvl7pPr marL="2294255" indent="0">
              <a:buNone/>
              <a:defRPr sz="1200"/>
            </a:lvl7pPr>
            <a:lvl8pPr marL="2677160" indent="0">
              <a:buNone/>
              <a:defRPr sz="1200"/>
            </a:lvl8pPr>
            <a:lvl9pPr marL="3059430" indent="0">
              <a:buNone/>
              <a:defRPr sz="1200"/>
            </a:lvl9pPr>
          </a:lstStyle>
          <a:p>
            <a:pPr lvl="0"/>
            <a:r>
              <a:rPr lang="zh-CN" altLang="en-US"/>
              <a:t>单击此处编辑母版文本样式</a:t>
            </a:r>
            <a:endParaRPr lang="zh-CN" altLang="en-US"/>
          </a:p>
        </p:txBody>
      </p:sp>
    </p:spTree>
  </p:cSld>
  <p:clrMapOvr>
    <a:masterClrMapping/>
  </p:clrMapOvr>
  <p:transition advClick="0" advTm="3000">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249172" y="199027"/>
            <a:ext cx="4485050" cy="827235"/>
          </a:xfrm>
          <a:prstGeom prst="rect">
            <a:avLst/>
          </a:prstGeom>
        </p:spPr>
        <p:txBody>
          <a:bodyPr lIns="55577" tIns="27785" rIns="55577" bIns="27785"/>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249172" y="1158198"/>
            <a:ext cx="4485050" cy="3275847"/>
          </a:xfrm>
          <a:prstGeom prst="rect">
            <a:avLst/>
          </a:prstGeom>
        </p:spPr>
        <p:txBody>
          <a:bodyPr vert="eaVert" lIns="55577" tIns="27785" rIns="55577" bIns="27785"/>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801" y="365139"/>
            <a:ext cx="1971712" cy="5812032"/>
          </a:xfrm>
          <a:prstGeom prst="rect">
            <a:avLst/>
          </a:prstGeom>
        </p:spPr>
        <p:txBody>
          <a:bodyPr vert="eaVert" lIns="55577" tIns="27785" rIns="55577" bIns="27785"/>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28676" y="365139"/>
            <a:ext cx="5800835" cy="5812032"/>
          </a:xfrm>
          <a:prstGeom prst="rect">
            <a:avLst/>
          </a:prstGeom>
        </p:spPr>
        <p:txBody>
          <a:bodyPr vert="eaVert" lIns="55577" tIns="27785" rIns="55577" bIns="27785"/>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55577" tIns="27785" rIns="55577" bIns="27785"/>
          <a:lstStyle/>
          <a:p>
            <a:r>
              <a:rPr lang="zh-CN" altLang="en-US"/>
              <a:t>单击此处编辑母版标题样式</a:t>
            </a:r>
            <a:endParaRPr lang="zh-CN" altLang="en-US"/>
          </a:p>
        </p:txBody>
      </p:sp>
      <p:sp>
        <p:nvSpPr>
          <p:cNvPr id="3" name="内容占位符 2"/>
          <p:cNvSpPr>
            <a:spLocks noGrp="1"/>
          </p:cNvSpPr>
          <p:nvPr>
            <p:ph sz="half" idx="1"/>
          </p:nvPr>
        </p:nvSpPr>
        <p:spPr>
          <a:xfrm>
            <a:off x="628676" y="1825687"/>
            <a:ext cx="3886273" cy="4351484"/>
          </a:xfrm>
        </p:spPr>
        <p:txBody>
          <a:bodyPr lIns="55577" tIns="27785" rIns="55577" bIns="27785"/>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quarter" idx="2"/>
          </p:nvPr>
        </p:nvSpPr>
        <p:spPr>
          <a:xfrm>
            <a:off x="4629255" y="1825757"/>
            <a:ext cx="3886273" cy="2098745"/>
          </a:xfrm>
        </p:spPr>
        <p:txBody>
          <a:bodyPr lIns="55577" tIns="27785" rIns="55577" bIns="27785"/>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内容占位符 4"/>
          <p:cNvSpPr>
            <a:spLocks noGrp="1"/>
          </p:cNvSpPr>
          <p:nvPr>
            <p:ph sz="quarter" idx="3"/>
          </p:nvPr>
        </p:nvSpPr>
        <p:spPr>
          <a:xfrm>
            <a:off x="4629255" y="4076907"/>
            <a:ext cx="3886273" cy="2100333"/>
          </a:xfrm>
        </p:spPr>
        <p:txBody>
          <a:bodyPr lIns="55577" tIns="27785" rIns="55577" bIns="27785"/>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24" y="1122401"/>
            <a:ext cx="6858130" cy="2387680"/>
          </a:xfrm>
          <a:prstGeom prst="rect">
            <a:avLst/>
          </a:prstGeom>
        </p:spPr>
        <p:txBody>
          <a:bodyPr lIns="55598" tIns="27796" rIns="55598" bIns="27796" anchor="b"/>
          <a:lstStyle>
            <a:lvl1pPr algn="ctr">
              <a:defRPr sz="5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143024" y="3602179"/>
            <a:ext cx="6858130" cy="1655817"/>
          </a:xfrm>
          <a:prstGeom prst="rect">
            <a:avLst/>
          </a:prstGeom>
        </p:spPr>
        <p:txBody>
          <a:bodyPr lIns="55598" tIns="27796" rIns="55598" bIns="27796"/>
          <a:lstStyle>
            <a:lvl1pPr marL="0" indent="0" algn="ctr">
              <a:buNone/>
              <a:defRPr sz="2000"/>
            </a:lvl1pPr>
            <a:lvl2pPr marL="382905" indent="0" algn="ctr">
              <a:buNone/>
              <a:defRPr sz="1700"/>
            </a:lvl2pPr>
            <a:lvl3pPr marL="765175" indent="0" algn="ctr">
              <a:buNone/>
              <a:defRPr sz="1500"/>
            </a:lvl3pPr>
            <a:lvl4pPr marL="1148080" indent="0" algn="ctr">
              <a:buNone/>
              <a:defRPr sz="1300"/>
            </a:lvl4pPr>
            <a:lvl5pPr marL="1530350" indent="0" algn="ctr">
              <a:buNone/>
              <a:defRPr sz="1300"/>
            </a:lvl5pPr>
            <a:lvl6pPr marL="1912620" indent="0" algn="ctr">
              <a:buNone/>
              <a:defRPr sz="1300"/>
            </a:lvl6pPr>
            <a:lvl7pPr marL="2295525" indent="0" algn="ctr">
              <a:buNone/>
              <a:defRPr sz="1300"/>
            </a:lvl7pPr>
            <a:lvl8pPr marL="2677795" indent="0" algn="ctr">
              <a:buNone/>
              <a:defRPr sz="1300"/>
            </a:lvl8pPr>
            <a:lvl9pPr marL="3060700" indent="0" algn="ctr">
              <a:buNone/>
              <a:defRPr sz="1300"/>
            </a:lvl9pPr>
          </a:lstStyle>
          <a:p>
            <a:r>
              <a:rPr lang="zh-CN" altLang="en-US"/>
              <a:t>单击此处编辑母版副标题样式</a:t>
            </a:r>
            <a:endParaRPr lang="zh-CN" altLang="en-US"/>
          </a:p>
        </p:txBody>
      </p:sp>
    </p:spTree>
  </p:cSld>
  <p:clrMapOvr>
    <a:masterClrMapping/>
  </p:clrMapOvr>
  <p:transition advClick="0" advTm="3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2"/>
          </p:nvPr>
        </p:nvSpPr>
        <p:spPr>
          <a:xfrm>
            <a:off x="628650" y="6356350"/>
            <a:ext cx="2057400" cy="365125"/>
          </a:xfrm>
          <a:prstGeom prst="rect">
            <a:avLst/>
          </a:prstGeom>
        </p:spPr>
        <p:txBody>
          <a:bodyPr vert="horz" lIns="90852" tIns="45408" rIns="90852" bIns="45408"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l" defTabSz="911860" rtl="0" eaLnBrk="0" fontAlgn="base" latinLnBrk="0" hangingPunct="0">
              <a:lnSpc>
                <a:spcPct val="100000"/>
              </a:lnSpc>
              <a:spcBef>
                <a:spcPct val="0"/>
              </a:spcBef>
              <a:spcAft>
                <a:spcPct val="0"/>
              </a:spcAft>
              <a:buClrTx/>
              <a:buSzTx/>
              <a:buFontTx/>
              <a:buNone/>
              <a:defRPr/>
            </a:pPr>
            <a:fld id="{C94042D3-F732-4065-9400-D430A0A5D09C}" type="datetimeFigureOut">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3"/>
          <p:cNvSpPr>
            <a:spLocks noGrp="1"/>
          </p:cNvSpPr>
          <p:nvPr>
            <p:ph type="ftr" sz="quarter" idx="3"/>
          </p:nvPr>
        </p:nvSpPr>
        <p:spPr>
          <a:xfrm>
            <a:off x="3028950" y="6356350"/>
            <a:ext cx="3086100" cy="365125"/>
          </a:xfrm>
          <a:prstGeom prst="rect">
            <a:avLst/>
          </a:prstGeom>
        </p:spPr>
        <p:txBody>
          <a:bodyPr vert="horz" lIns="90852" tIns="45408" rIns="90852" bIns="45408"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ctr" defTabSz="911860" rtl="0" eaLnBrk="0" fontAlgn="base" latinLnBrk="0" hangingPunct="0">
              <a:lnSpc>
                <a:spcPct val="100000"/>
              </a:lnSpc>
              <a:spcBef>
                <a:spcPct val="0"/>
              </a:spcBef>
              <a:spcAft>
                <a:spcPct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4"/>
          <p:cNvSpPr>
            <a:spLocks noGrp="1"/>
          </p:cNvSpPr>
          <p:nvPr>
            <p:ph type="sldNum" sz="quarter" idx="4"/>
          </p:nvPr>
        </p:nvSpPr>
        <p:spPr>
          <a:xfrm>
            <a:off x="6457950" y="6356350"/>
            <a:ext cx="2057400" cy="365125"/>
          </a:xfrm>
          <a:prstGeom prst="rect">
            <a:avLst/>
          </a:prstGeom>
        </p:spPr>
        <p:txBody>
          <a:bodyPr vert="horz" wrap="square" lIns="90852" tIns="45408" rIns="90852" bIns="45408" numCol="1" anchor="ctr" anchorCtr="0" compatLnSpc="1"/>
          <a:lstStyle>
            <a:lvl1pPr defTabSz="911225" eaLnBrk="0" hangingPunct="0">
              <a:defRPr/>
            </a:lvl1pPr>
          </a:lstStyle>
          <a:p>
            <a:pPr marL="0" marR="0" lvl="0" indent="0" algn="r" defTabSz="911225" rtl="0" eaLnBrk="0" fontAlgn="base" latinLnBrk="0" hangingPunct="0">
              <a:lnSpc>
                <a:spcPct val="100000"/>
              </a:lnSpc>
              <a:spcBef>
                <a:spcPct val="0"/>
              </a:spcBef>
              <a:spcAft>
                <a:spcPct val="0"/>
              </a:spcAft>
              <a:buClrTx/>
              <a:buSzTx/>
              <a:buFontTx/>
              <a:buNone/>
              <a:defRPr/>
            </a:pPr>
            <a:fld id="{E6D3A8FA-C968-47EC-B65D-53212C842CF3}" type="slidenum">
              <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2" y="199027"/>
            <a:ext cx="4485050" cy="827235"/>
          </a:xfrm>
          <a:prstGeom prst="rect">
            <a:avLst/>
          </a:prstGeom>
        </p:spPr>
        <p:txBody>
          <a:bodyPr lIns="55598" tIns="27796" rIns="55598" bIns="27796"/>
          <a:lstStyle/>
          <a:p>
            <a:r>
              <a:rPr lang="zh-CN" altLang="en-US"/>
              <a:t>单击此处编辑母版标题样式</a:t>
            </a:r>
            <a:endParaRPr lang="zh-CN" altLang="en-US"/>
          </a:p>
        </p:txBody>
      </p:sp>
      <p:sp>
        <p:nvSpPr>
          <p:cNvPr id="3" name="内容占位符 2"/>
          <p:cNvSpPr>
            <a:spLocks noGrp="1"/>
          </p:cNvSpPr>
          <p:nvPr>
            <p:ph idx="1"/>
          </p:nvPr>
        </p:nvSpPr>
        <p:spPr>
          <a:xfrm>
            <a:off x="249172" y="1158189"/>
            <a:ext cx="4485050" cy="3275847"/>
          </a:xfrm>
          <a:prstGeom prst="rect">
            <a:avLst/>
          </a:prstGeom>
        </p:spPr>
        <p:txBody>
          <a:bodyPr lIns="55598" tIns="27796" rIns="55598" bIns="2779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954" y="1709857"/>
            <a:ext cx="7886849" cy="2852833"/>
          </a:xfrm>
          <a:prstGeom prst="rect">
            <a:avLst/>
          </a:prstGeom>
        </p:spPr>
        <p:txBody>
          <a:bodyPr lIns="55598" tIns="27796" rIns="55598" bIns="27796" anchor="b"/>
          <a:lstStyle>
            <a:lvl1pPr>
              <a:defRPr sz="5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23954" y="4589679"/>
            <a:ext cx="7886849" cy="1500237"/>
          </a:xfrm>
          <a:prstGeom prst="rect">
            <a:avLst/>
          </a:prstGeom>
        </p:spPr>
        <p:txBody>
          <a:bodyPr lIns="55598" tIns="27796" rIns="55598" bIns="27796"/>
          <a:lstStyle>
            <a:lvl1pPr marL="0" indent="0">
              <a:buNone/>
              <a:defRPr sz="2000">
                <a:solidFill>
                  <a:schemeClr val="tx1">
                    <a:tint val="75000"/>
                  </a:schemeClr>
                </a:solidFill>
              </a:defRPr>
            </a:lvl1pPr>
            <a:lvl2pPr marL="382905" indent="0">
              <a:buNone/>
              <a:defRPr sz="1700">
                <a:solidFill>
                  <a:schemeClr val="tx1">
                    <a:tint val="75000"/>
                  </a:schemeClr>
                </a:solidFill>
              </a:defRPr>
            </a:lvl2pPr>
            <a:lvl3pPr marL="765175" indent="0">
              <a:buNone/>
              <a:defRPr sz="1500">
                <a:solidFill>
                  <a:schemeClr val="tx1">
                    <a:tint val="75000"/>
                  </a:schemeClr>
                </a:solidFill>
              </a:defRPr>
            </a:lvl3pPr>
            <a:lvl4pPr marL="1148080" indent="0">
              <a:buNone/>
              <a:defRPr sz="1300">
                <a:solidFill>
                  <a:schemeClr val="tx1">
                    <a:tint val="75000"/>
                  </a:schemeClr>
                </a:solidFill>
              </a:defRPr>
            </a:lvl4pPr>
            <a:lvl5pPr marL="1530350" indent="0">
              <a:buNone/>
              <a:defRPr sz="1300">
                <a:solidFill>
                  <a:schemeClr val="tx1">
                    <a:tint val="75000"/>
                  </a:schemeClr>
                </a:solidFill>
              </a:defRPr>
            </a:lvl5pPr>
            <a:lvl6pPr marL="1912620" indent="0">
              <a:buNone/>
              <a:defRPr sz="1300">
                <a:solidFill>
                  <a:schemeClr val="tx1">
                    <a:tint val="75000"/>
                  </a:schemeClr>
                </a:solidFill>
              </a:defRPr>
            </a:lvl6pPr>
            <a:lvl7pPr marL="2295525" indent="0">
              <a:buNone/>
              <a:defRPr sz="1300">
                <a:solidFill>
                  <a:schemeClr val="tx1">
                    <a:tint val="75000"/>
                  </a:schemeClr>
                </a:solidFill>
              </a:defRPr>
            </a:lvl7pPr>
            <a:lvl8pPr marL="2677795" indent="0">
              <a:buNone/>
              <a:defRPr sz="1300">
                <a:solidFill>
                  <a:schemeClr val="tx1">
                    <a:tint val="75000"/>
                  </a:schemeClr>
                </a:solidFill>
              </a:defRPr>
            </a:lvl8pPr>
            <a:lvl9pPr marL="3060700" indent="0">
              <a:buNone/>
              <a:defRPr sz="1300">
                <a:solidFill>
                  <a:schemeClr val="tx1">
                    <a:tint val="75000"/>
                  </a:schemeClr>
                </a:solidFill>
              </a:defRPr>
            </a:lvl9pPr>
          </a:lstStyle>
          <a:p>
            <a:pPr lvl="0"/>
            <a:r>
              <a:rPr lang="zh-CN" altLang="en-US"/>
              <a:t>单击此处编辑母版文本样式</a:t>
            </a:r>
            <a:endParaRPr lang="zh-CN" altLang="en-US"/>
          </a:p>
        </p:txBody>
      </p:sp>
    </p:spTree>
  </p:cSld>
  <p:clrMapOvr>
    <a:masterClrMapping/>
  </p:clrMapOvr>
  <p:transition advClick="0" advTm="3000">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2" y="199027"/>
            <a:ext cx="4485050" cy="827235"/>
          </a:xfrm>
          <a:prstGeom prst="rect">
            <a:avLst/>
          </a:prstGeom>
        </p:spPr>
        <p:txBody>
          <a:bodyPr lIns="55598" tIns="27796" rIns="55598" bIns="27796"/>
          <a:lstStyle/>
          <a:p>
            <a:r>
              <a:rPr lang="zh-CN" altLang="en-US"/>
              <a:t>单击此处编辑母版标题样式</a:t>
            </a:r>
            <a:endParaRPr lang="zh-CN" altLang="en-US"/>
          </a:p>
        </p:txBody>
      </p:sp>
      <p:sp>
        <p:nvSpPr>
          <p:cNvPr id="3" name="内容占位符 2"/>
          <p:cNvSpPr>
            <a:spLocks noGrp="1"/>
          </p:cNvSpPr>
          <p:nvPr>
            <p:ph sz="half" idx="1"/>
          </p:nvPr>
        </p:nvSpPr>
        <p:spPr>
          <a:xfrm>
            <a:off x="628674" y="1825687"/>
            <a:ext cx="3886273" cy="4351484"/>
          </a:xfrm>
          <a:prstGeom prst="rect">
            <a:avLst/>
          </a:prstGeom>
        </p:spPr>
        <p:txBody>
          <a:bodyPr lIns="55598" tIns="27796" rIns="55598" bIns="2779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29253" y="1825687"/>
            <a:ext cx="3886273" cy="4351484"/>
          </a:xfrm>
          <a:prstGeom prst="rect">
            <a:avLst/>
          </a:prstGeom>
        </p:spPr>
        <p:txBody>
          <a:bodyPr lIns="55598" tIns="27796" rIns="55598" bIns="2779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908" y="365144"/>
            <a:ext cx="7886849" cy="1325607"/>
          </a:xfrm>
          <a:prstGeom prst="rect">
            <a:avLst/>
          </a:prstGeom>
        </p:spPr>
        <p:txBody>
          <a:bodyPr lIns="55598" tIns="27796" rIns="55598" bIns="27796"/>
          <a:lstStyle/>
          <a:p>
            <a:r>
              <a:rPr lang="zh-CN" altLang="en-US"/>
              <a:t>单击此处编辑母版标题样式</a:t>
            </a:r>
            <a:endParaRPr lang="zh-CN" altLang="en-US"/>
          </a:p>
        </p:txBody>
      </p:sp>
      <p:sp>
        <p:nvSpPr>
          <p:cNvPr id="3" name="文本占位符 2"/>
          <p:cNvSpPr>
            <a:spLocks noGrp="1"/>
          </p:cNvSpPr>
          <p:nvPr>
            <p:ph type="body" idx="1"/>
          </p:nvPr>
        </p:nvSpPr>
        <p:spPr>
          <a:xfrm>
            <a:off x="890151" y="1778499"/>
            <a:ext cx="3655249" cy="823940"/>
          </a:xfrm>
          <a:prstGeom prst="rect">
            <a:avLst/>
          </a:prstGeom>
        </p:spPr>
        <p:txBody>
          <a:bodyPr lIns="55598" tIns="27796" rIns="55598" bIns="27796" anchor="ctr" anchorCtr="0"/>
          <a:lstStyle>
            <a:lvl1pPr marL="0" indent="0">
              <a:buNone/>
              <a:defRPr sz="2300"/>
            </a:lvl1pPr>
            <a:lvl2pPr marL="382905" indent="0">
              <a:buNone/>
              <a:defRPr sz="2000"/>
            </a:lvl2pPr>
            <a:lvl3pPr marL="765175" indent="0">
              <a:buNone/>
              <a:defRPr sz="1700"/>
            </a:lvl3pPr>
            <a:lvl4pPr marL="1148080" indent="0">
              <a:buNone/>
              <a:defRPr sz="1500"/>
            </a:lvl4pPr>
            <a:lvl5pPr marL="1530350" indent="0">
              <a:buNone/>
              <a:defRPr sz="1500"/>
            </a:lvl5pPr>
            <a:lvl6pPr marL="1912620" indent="0">
              <a:buNone/>
              <a:defRPr sz="1500"/>
            </a:lvl6pPr>
            <a:lvl7pPr marL="2295525" indent="0">
              <a:buNone/>
              <a:defRPr sz="1500"/>
            </a:lvl7pPr>
            <a:lvl8pPr marL="2677795" indent="0">
              <a:buNone/>
              <a:defRPr sz="1500"/>
            </a:lvl8pPr>
            <a:lvl9pPr marL="3060700" indent="0">
              <a:buNone/>
              <a:defRPr sz="15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90151" y="2665473"/>
            <a:ext cx="3655249" cy="3524403"/>
          </a:xfrm>
          <a:prstGeom prst="rect">
            <a:avLst/>
          </a:prstGeom>
        </p:spPr>
        <p:txBody>
          <a:bodyPr lIns="55598" tIns="27796" rIns="55598" bIns="2779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92840" y="1778499"/>
            <a:ext cx="3673251" cy="823940"/>
          </a:xfrm>
          <a:prstGeom prst="rect">
            <a:avLst/>
          </a:prstGeom>
        </p:spPr>
        <p:txBody>
          <a:bodyPr lIns="55598" tIns="27796" rIns="55598" bIns="27796" anchor="ctr" anchorCtr="0"/>
          <a:lstStyle>
            <a:lvl1pPr marL="0" indent="0">
              <a:buNone/>
              <a:defRPr sz="2300"/>
            </a:lvl1pPr>
            <a:lvl2pPr marL="382905" indent="0">
              <a:buNone/>
              <a:defRPr sz="2000"/>
            </a:lvl2pPr>
            <a:lvl3pPr marL="765175" indent="0">
              <a:buNone/>
              <a:defRPr sz="1700"/>
            </a:lvl3pPr>
            <a:lvl4pPr marL="1148080" indent="0">
              <a:buNone/>
              <a:defRPr sz="1500"/>
            </a:lvl4pPr>
            <a:lvl5pPr marL="1530350" indent="0">
              <a:buNone/>
              <a:defRPr sz="1500"/>
            </a:lvl5pPr>
            <a:lvl6pPr marL="1912620" indent="0">
              <a:buNone/>
              <a:defRPr sz="1500"/>
            </a:lvl6pPr>
            <a:lvl7pPr marL="2295525" indent="0">
              <a:buNone/>
              <a:defRPr sz="1500"/>
            </a:lvl7pPr>
            <a:lvl8pPr marL="2677795" indent="0">
              <a:buNone/>
              <a:defRPr sz="1500"/>
            </a:lvl8pPr>
            <a:lvl9pPr marL="3060700" indent="0">
              <a:buNone/>
              <a:defRPr sz="15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92840" y="2665473"/>
            <a:ext cx="3673251" cy="3524403"/>
          </a:xfrm>
          <a:prstGeom prst="rect">
            <a:avLst/>
          </a:prstGeom>
        </p:spPr>
        <p:txBody>
          <a:bodyPr lIns="55598" tIns="27796" rIns="55598" bIns="2779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49172" y="199027"/>
            <a:ext cx="4485050" cy="827235"/>
          </a:xfrm>
          <a:prstGeom prst="rect">
            <a:avLst/>
          </a:prstGeom>
        </p:spPr>
        <p:txBody>
          <a:bodyPr lIns="55598" tIns="27796" rIns="55598" bIns="27796"/>
          <a:lstStyle/>
          <a:p>
            <a:r>
              <a:rPr lang="zh-CN" altLang="en-US"/>
              <a:t>单击此处编辑母版标题样式</a:t>
            </a:r>
            <a:endParaRPr lang="zh-CN" altLang="en-US"/>
          </a:p>
        </p:txBody>
      </p:sp>
    </p:spTree>
  </p:cSld>
  <p:clrMapOvr>
    <a:masterClrMapping/>
  </p:clrMapOvr>
  <p:transition advClick="0" advTm="3000">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advClick="0" advTm="3000">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65" y="457237"/>
            <a:ext cx="2949233" cy="1600253"/>
          </a:xfrm>
          <a:prstGeom prst="rect">
            <a:avLst/>
          </a:prstGeom>
        </p:spPr>
        <p:txBody>
          <a:bodyPr lIns="55598" tIns="27796" rIns="55598" bIns="27796" anchor="b"/>
          <a:lstStyle>
            <a:lvl1pPr>
              <a:defRPr sz="2700"/>
            </a:lvl1pPr>
          </a:lstStyle>
          <a:p>
            <a:r>
              <a:rPr lang="zh-CN" altLang="en-US"/>
              <a:t>单击此处编辑母版标题样式</a:t>
            </a:r>
            <a:endParaRPr lang="zh-CN" altLang="en-US"/>
          </a:p>
        </p:txBody>
      </p:sp>
      <p:sp>
        <p:nvSpPr>
          <p:cNvPr id="3" name="内容占位符 2"/>
          <p:cNvSpPr>
            <a:spLocks noGrp="1"/>
          </p:cNvSpPr>
          <p:nvPr>
            <p:ph idx="1"/>
          </p:nvPr>
        </p:nvSpPr>
        <p:spPr>
          <a:xfrm>
            <a:off x="3887466" y="987459"/>
            <a:ext cx="4629238" cy="4873788"/>
          </a:xfrm>
          <a:prstGeom prst="rect">
            <a:avLst/>
          </a:prstGeom>
        </p:spPr>
        <p:txBody>
          <a:bodyPr lIns="55598" tIns="27796" rIns="55598" bIns="27796"/>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29865" y="2057470"/>
            <a:ext cx="2949233" cy="3811716"/>
          </a:xfrm>
          <a:prstGeom prst="rect">
            <a:avLst/>
          </a:prstGeom>
        </p:spPr>
        <p:txBody>
          <a:bodyPr lIns="55598" tIns="27796" rIns="55598" bIns="27796"/>
          <a:lstStyle>
            <a:lvl1pPr marL="0" indent="0">
              <a:buNone/>
              <a:defRPr sz="1300"/>
            </a:lvl1pPr>
            <a:lvl2pPr marL="382905" indent="0">
              <a:buNone/>
              <a:defRPr sz="1200"/>
            </a:lvl2pPr>
            <a:lvl3pPr marL="765175" indent="0">
              <a:buNone/>
              <a:defRPr sz="1000"/>
            </a:lvl3pPr>
            <a:lvl4pPr marL="1148080" indent="0">
              <a:buNone/>
              <a:defRPr sz="800"/>
            </a:lvl4pPr>
            <a:lvl5pPr marL="1530350" indent="0">
              <a:buNone/>
              <a:defRPr sz="800"/>
            </a:lvl5pPr>
            <a:lvl6pPr marL="1912620" indent="0">
              <a:buNone/>
              <a:defRPr sz="800"/>
            </a:lvl6pPr>
            <a:lvl7pPr marL="2295525" indent="0">
              <a:buNone/>
              <a:defRPr sz="800"/>
            </a:lvl7pPr>
            <a:lvl8pPr marL="2677795" indent="0">
              <a:buNone/>
              <a:defRPr sz="800"/>
            </a:lvl8pPr>
            <a:lvl9pPr marL="3060700" indent="0">
              <a:buNone/>
              <a:defRPr sz="800"/>
            </a:lvl9pPr>
          </a:lstStyle>
          <a:p>
            <a:pPr lvl="0"/>
            <a:r>
              <a:rPr lang="zh-CN" altLang="en-US"/>
              <a:t>单击此处编辑母版文本样式</a:t>
            </a:r>
            <a:endParaRPr lang="zh-CN" altLang="en-US"/>
          </a:p>
        </p:txBody>
      </p:sp>
    </p:spTree>
  </p:cSld>
  <p:clrMapOvr>
    <a:masterClrMapping/>
  </p:clrMapOvr>
  <p:transition advClick="0" advTm="3000">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901" y="457237"/>
            <a:ext cx="3124071" cy="1600253"/>
          </a:xfrm>
          <a:prstGeom prst="rect">
            <a:avLst/>
          </a:prstGeom>
        </p:spPr>
        <p:txBody>
          <a:bodyPr lIns="55598" tIns="27796" rIns="55598" bIns="27796" anchor="b"/>
          <a:lstStyle>
            <a:lvl1pPr>
              <a:defRPr sz="27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466" y="457235"/>
            <a:ext cx="4629238" cy="5404031"/>
          </a:xfrm>
          <a:prstGeom prst="rect">
            <a:avLst/>
          </a:prstGeom>
        </p:spPr>
        <p:txBody>
          <a:bodyPr lIns="55598" tIns="27796" rIns="55598" bIns="27796"/>
          <a:lstStyle>
            <a:lvl1pPr marL="0" indent="0">
              <a:buNone/>
              <a:defRPr sz="2700"/>
            </a:lvl1pPr>
            <a:lvl2pPr marL="382905" indent="0">
              <a:buNone/>
              <a:defRPr sz="2300"/>
            </a:lvl2pPr>
            <a:lvl3pPr marL="765175" indent="0">
              <a:buNone/>
              <a:defRPr sz="2000"/>
            </a:lvl3pPr>
            <a:lvl4pPr marL="1148080" indent="0">
              <a:buNone/>
              <a:defRPr sz="1700"/>
            </a:lvl4pPr>
            <a:lvl5pPr marL="1530350" indent="0">
              <a:buNone/>
              <a:defRPr sz="1700"/>
            </a:lvl5pPr>
            <a:lvl6pPr marL="1912620" indent="0">
              <a:buNone/>
              <a:defRPr sz="1700"/>
            </a:lvl6pPr>
            <a:lvl7pPr marL="2295525" indent="0">
              <a:buNone/>
              <a:defRPr sz="1700"/>
            </a:lvl7pPr>
            <a:lvl8pPr marL="2677795" indent="0">
              <a:buNone/>
              <a:defRPr sz="1700"/>
            </a:lvl8pPr>
            <a:lvl9pPr marL="3060700" indent="0">
              <a:buNone/>
              <a:defRPr sz="1700"/>
            </a:lvl9pPr>
          </a:lstStyle>
          <a:p>
            <a:pPr marL="0" marR="0" lvl="0" indent="0" algn="l" defTabSz="909955" rtl="0" eaLnBrk="0" fontAlgn="base" latinLnBrk="0" hangingPunct="0">
              <a:lnSpc>
                <a:spcPct val="100000"/>
              </a:lnSpc>
              <a:spcBef>
                <a:spcPct val="20000"/>
              </a:spcBef>
              <a:spcAft>
                <a:spcPct val="0"/>
              </a:spcAft>
              <a:buClrTx/>
              <a:buSzTx/>
              <a:buFontTx/>
              <a:buNone/>
              <a:defRPr/>
            </a:pPr>
            <a:endParaRPr kumimoji="0" lang="zh-CN" altLang="en-US" sz="27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629901" y="2057470"/>
            <a:ext cx="3124071" cy="3811716"/>
          </a:xfrm>
          <a:prstGeom prst="rect">
            <a:avLst/>
          </a:prstGeom>
        </p:spPr>
        <p:txBody>
          <a:bodyPr lIns="55598" tIns="27796" rIns="55598" bIns="27796"/>
          <a:lstStyle>
            <a:lvl1pPr marL="0" indent="0">
              <a:buNone/>
              <a:defRPr sz="1700"/>
            </a:lvl1pPr>
            <a:lvl2pPr marL="382905" indent="0">
              <a:buNone/>
              <a:defRPr sz="1500"/>
            </a:lvl2pPr>
            <a:lvl3pPr marL="765175" indent="0">
              <a:buNone/>
              <a:defRPr sz="1300"/>
            </a:lvl3pPr>
            <a:lvl4pPr marL="1148080" indent="0">
              <a:buNone/>
              <a:defRPr sz="1200"/>
            </a:lvl4pPr>
            <a:lvl5pPr marL="1530350" indent="0">
              <a:buNone/>
              <a:defRPr sz="1200"/>
            </a:lvl5pPr>
            <a:lvl6pPr marL="1912620" indent="0">
              <a:buNone/>
              <a:defRPr sz="1200"/>
            </a:lvl6pPr>
            <a:lvl7pPr marL="2295525" indent="0">
              <a:buNone/>
              <a:defRPr sz="1200"/>
            </a:lvl7pPr>
            <a:lvl8pPr marL="2677795" indent="0">
              <a:buNone/>
              <a:defRPr sz="1200"/>
            </a:lvl8pPr>
            <a:lvl9pPr marL="3060700" indent="0">
              <a:buNone/>
              <a:defRPr sz="1200"/>
            </a:lvl9pPr>
          </a:lstStyle>
          <a:p>
            <a:pPr lvl="0"/>
            <a:r>
              <a:rPr lang="zh-CN" altLang="en-US"/>
              <a:t>单击此处编辑母版文本样式</a:t>
            </a:r>
            <a:endParaRPr lang="zh-CN" altLang="en-US"/>
          </a:p>
        </p:txBody>
      </p:sp>
    </p:spTree>
  </p:cSld>
  <p:clrMapOvr>
    <a:masterClrMapping/>
  </p:clrMapOvr>
  <p:transition advClick="0" advTm="3000">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249172" y="199027"/>
            <a:ext cx="4485050" cy="827235"/>
          </a:xfrm>
          <a:prstGeom prst="rect">
            <a:avLst/>
          </a:prstGeom>
        </p:spPr>
        <p:txBody>
          <a:bodyPr lIns="55598" tIns="27796" rIns="55598" bIns="27796"/>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249172" y="1158189"/>
            <a:ext cx="4485050" cy="3275847"/>
          </a:xfrm>
          <a:prstGeom prst="rect">
            <a:avLst/>
          </a:prstGeom>
        </p:spPr>
        <p:txBody>
          <a:bodyPr vert="eaVert" lIns="55598" tIns="27796" rIns="55598" bIns="2779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801" y="365139"/>
            <a:ext cx="1971712" cy="5812032"/>
          </a:xfrm>
          <a:prstGeom prst="rect">
            <a:avLst/>
          </a:prstGeom>
        </p:spPr>
        <p:txBody>
          <a:bodyPr vert="eaVert" lIns="55598" tIns="27796" rIns="55598" bIns="27796"/>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28674" y="365139"/>
            <a:ext cx="5800835" cy="5812032"/>
          </a:xfrm>
          <a:prstGeom prst="rect">
            <a:avLst/>
          </a:prstGeom>
        </p:spPr>
        <p:txBody>
          <a:bodyPr vert="eaVert" lIns="55598" tIns="27796" rIns="55598" bIns="2779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7" name="Date Placeholder 1"/>
          <p:cNvSpPr>
            <a:spLocks noGrp="1"/>
          </p:cNvSpPr>
          <p:nvPr>
            <p:ph type="dt" sz="half" idx="2"/>
          </p:nvPr>
        </p:nvSpPr>
        <p:spPr>
          <a:xfrm>
            <a:off x="628650" y="6356350"/>
            <a:ext cx="2057400" cy="365125"/>
          </a:xfrm>
          <a:prstGeom prst="rect">
            <a:avLst/>
          </a:prstGeom>
        </p:spPr>
        <p:txBody>
          <a:bodyPr vert="horz" lIns="90852" tIns="45408" rIns="90852" bIns="45408"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l" defTabSz="911860" rtl="0" eaLnBrk="0" fontAlgn="base" latinLnBrk="0" hangingPunct="0">
              <a:lnSpc>
                <a:spcPct val="100000"/>
              </a:lnSpc>
              <a:spcBef>
                <a:spcPct val="0"/>
              </a:spcBef>
              <a:spcAft>
                <a:spcPct val="0"/>
              </a:spcAft>
              <a:buClrTx/>
              <a:buSzTx/>
              <a:buFontTx/>
              <a:buNone/>
              <a:defRPr/>
            </a:pPr>
            <a:fld id="{4C81FCF0-672D-46DE-8909-B6C247C91A70}" type="datetimeFigureOut">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2"/>
          <p:cNvSpPr>
            <a:spLocks noGrp="1"/>
          </p:cNvSpPr>
          <p:nvPr>
            <p:ph type="ftr" sz="quarter" idx="3"/>
          </p:nvPr>
        </p:nvSpPr>
        <p:spPr>
          <a:xfrm>
            <a:off x="3028950" y="6356350"/>
            <a:ext cx="3086100" cy="365125"/>
          </a:xfrm>
          <a:prstGeom prst="rect">
            <a:avLst/>
          </a:prstGeom>
        </p:spPr>
        <p:txBody>
          <a:bodyPr vert="horz" lIns="90852" tIns="45408" rIns="90852" bIns="45408"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ctr" defTabSz="911860" rtl="0" eaLnBrk="0" fontAlgn="base" latinLnBrk="0" hangingPunct="0">
              <a:lnSpc>
                <a:spcPct val="100000"/>
              </a:lnSpc>
              <a:spcBef>
                <a:spcPct val="0"/>
              </a:spcBef>
              <a:spcAft>
                <a:spcPct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3"/>
          <p:cNvSpPr>
            <a:spLocks noGrp="1"/>
          </p:cNvSpPr>
          <p:nvPr>
            <p:ph type="sldNum" sz="quarter" idx="4"/>
          </p:nvPr>
        </p:nvSpPr>
        <p:spPr>
          <a:xfrm>
            <a:off x="6457950" y="6356350"/>
            <a:ext cx="2057400" cy="365125"/>
          </a:xfrm>
          <a:prstGeom prst="rect">
            <a:avLst/>
          </a:prstGeom>
        </p:spPr>
        <p:txBody>
          <a:bodyPr vert="horz" wrap="square" lIns="90852" tIns="45408" rIns="90852" bIns="45408" numCol="1" anchor="ctr" anchorCtr="0" compatLnSpc="1"/>
          <a:lstStyle>
            <a:lvl1pPr defTabSz="911225" eaLnBrk="0" hangingPunct="0">
              <a:defRPr/>
            </a:lvl1pPr>
          </a:lstStyle>
          <a:p>
            <a:pPr marL="0" marR="0" lvl="0" indent="0" algn="r" defTabSz="911225" rtl="0" eaLnBrk="0" fontAlgn="base" latinLnBrk="0" hangingPunct="0">
              <a:lnSpc>
                <a:spcPct val="100000"/>
              </a:lnSpc>
              <a:spcBef>
                <a:spcPct val="0"/>
              </a:spcBef>
              <a:spcAft>
                <a:spcPct val="0"/>
              </a:spcAft>
              <a:buClrTx/>
              <a:buSzTx/>
              <a:buFontTx/>
              <a:buNone/>
              <a:defRPr/>
            </a:pPr>
            <a:fld id="{8528383E-F035-4C62-A672-6714B1D9FD0F}" type="slidenum">
              <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55598" tIns="27796" rIns="55598" bIns="27796"/>
          <a:lstStyle/>
          <a:p>
            <a:r>
              <a:rPr lang="zh-CN" altLang="en-US"/>
              <a:t>单击此处编辑母版标题样式</a:t>
            </a:r>
            <a:endParaRPr lang="zh-CN" altLang="en-US"/>
          </a:p>
        </p:txBody>
      </p:sp>
      <p:sp>
        <p:nvSpPr>
          <p:cNvPr id="3" name="内容占位符 2"/>
          <p:cNvSpPr>
            <a:spLocks noGrp="1"/>
          </p:cNvSpPr>
          <p:nvPr>
            <p:ph sz="half" idx="1"/>
          </p:nvPr>
        </p:nvSpPr>
        <p:spPr>
          <a:xfrm>
            <a:off x="628674" y="1825687"/>
            <a:ext cx="3886273" cy="4351484"/>
          </a:xfrm>
        </p:spPr>
        <p:txBody>
          <a:bodyPr lIns="55598" tIns="27796" rIns="55598" bIns="2779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quarter" idx="2"/>
          </p:nvPr>
        </p:nvSpPr>
        <p:spPr>
          <a:xfrm>
            <a:off x="4629253" y="1825748"/>
            <a:ext cx="3886273" cy="2098745"/>
          </a:xfrm>
        </p:spPr>
        <p:txBody>
          <a:bodyPr lIns="55598" tIns="27796" rIns="55598" bIns="2779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内容占位符 4"/>
          <p:cNvSpPr>
            <a:spLocks noGrp="1"/>
          </p:cNvSpPr>
          <p:nvPr>
            <p:ph sz="quarter" idx="3"/>
          </p:nvPr>
        </p:nvSpPr>
        <p:spPr>
          <a:xfrm>
            <a:off x="4629253" y="4076899"/>
            <a:ext cx="3886273" cy="2100333"/>
          </a:xfrm>
        </p:spPr>
        <p:txBody>
          <a:bodyPr lIns="55598" tIns="27796" rIns="55598" bIns="2779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685801" y="2130472"/>
            <a:ext cx="77724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565" indent="0" algn="ctr">
              <a:buNone/>
              <a:defRPr>
                <a:solidFill>
                  <a:schemeClr val="tx1">
                    <a:tint val="75000"/>
                  </a:schemeClr>
                </a:solidFill>
              </a:defRPr>
            </a:lvl2pPr>
            <a:lvl3pPr marL="912495" indent="0" algn="ctr">
              <a:buNone/>
              <a:defRPr>
                <a:solidFill>
                  <a:schemeClr val="tx1">
                    <a:tint val="75000"/>
                  </a:schemeClr>
                </a:solidFill>
              </a:defRPr>
            </a:lvl3pPr>
            <a:lvl4pPr marL="1369060" indent="0" algn="ctr">
              <a:buNone/>
              <a:defRPr>
                <a:solidFill>
                  <a:schemeClr val="tx1">
                    <a:tint val="75000"/>
                  </a:schemeClr>
                </a:solidFill>
              </a:defRPr>
            </a:lvl4pPr>
            <a:lvl5pPr marL="1825625" indent="0" algn="ctr">
              <a:buNone/>
              <a:defRPr>
                <a:solidFill>
                  <a:schemeClr val="tx1">
                    <a:tint val="75000"/>
                  </a:schemeClr>
                </a:solidFill>
              </a:defRPr>
            </a:lvl5pPr>
            <a:lvl6pPr marL="2281555" indent="0" algn="ctr">
              <a:buNone/>
              <a:defRPr>
                <a:solidFill>
                  <a:schemeClr val="tx1">
                    <a:tint val="75000"/>
                  </a:schemeClr>
                </a:solidFill>
              </a:defRPr>
            </a:lvl6pPr>
            <a:lvl7pPr marL="2738120" indent="0" algn="ctr">
              <a:buNone/>
              <a:defRPr>
                <a:solidFill>
                  <a:schemeClr val="tx1">
                    <a:tint val="75000"/>
                  </a:schemeClr>
                </a:solidFill>
              </a:defRPr>
            </a:lvl7pPr>
            <a:lvl8pPr marL="3194685" indent="0" algn="ctr">
              <a:buNone/>
              <a:defRPr>
                <a:solidFill>
                  <a:schemeClr val="tx1">
                    <a:tint val="75000"/>
                  </a:schemeClr>
                </a:solidFill>
              </a:defRPr>
            </a:lvl8pPr>
            <a:lvl9pPr marL="3650615" indent="0" algn="ctr">
              <a:buNone/>
              <a:defRPr>
                <a:solidFill>
                  <a:schemeClr val="tx1">
                    <a:tint val="75000"/>
                  </a:schemeClr>
                </a:solidFill>
              </a:defRPr>
            </a:lvl9pPr>
          </a:lstStyle>
          <a:p>
            <a:r>
              <a:rPr lang="zh-CN" altLang="en-US"/>
              <a:t>单击此处编辑母版副标题样式</a:t>
            </a:r>
            <a:endParaRPr lang="zh-CN" altLang="en-US"/>
          </a:p>
        </p:txBody>
      </p:sp>
      <p:sp>
        <p:nvSpPr>
          <p:cNvPr id="7" name="日期占位符 3"/>
          <p:cNvSpPr>
            <a:spLocks noGrp="1"/>
          </p:cNvSpPr>
          <p:nvPr>
            <p:ph type="dt" sz="half" idx="2"/>
          </p:nvPr>
        </p:nvSpPr>
        <p:spPr>
          <a:xfrm>
            <a:off x="457200" y="6356350"/>
            <a:ext cx="2133600" cy="365125"/>
          </a:xfrm>
          <a:prstGeom prst="rect">
            <a:avLst/>
          </a:prstGeom>
        </p:spPr>
        <p:txBody>
          <a:bodyPr vert="horz" lIns="91270" tIns="45625" rIns="91270" bIns="45625" rtlCol="0" anchor="ctr"/>
          <a:p>
            <a:pPr>
              <a:buNone/>
            </a:pPr>
            <a:fld id="{BB962C8B-B14F-4D97-AF65-F5344CB8AC3E}" type="datetimeFigureOut">
              <a:rPr lang="zh-CN" altLang="en-US" dirty="0">
                <a:ea typeface="SimSun" panose="02010600030101010101" pitchFamily="2" charset="-122"/>
              </a:rPr>
            </a:fld>
            <a:endParaRPr lang="zh-CN" altLang="en-US" dirty="0">
              <a:ea typeface="SimSun" panose="02010600030101010101" pitchFamily="2" charset="-122"/>
            </a:endParaRPr>
          </a:p>
        </p:txBody>
      </p:sp>
      <p:sp>
        <p:nvSpPr>
          <p:cNvPr id="8" name="页脚占位符 4"/>
          <p:cNvSpPr>
            <a:spLocks noGrp="1"/>
          </p:cNvSpPr>
          <p:nvPr>
            <p:ph type="ftr" sz="quarter" idx="3"/>
          </p:nvPr>
        </p:nvSpPr>
        <p:spPr>
          <a:xfrm>
            <a:off x="3124200" y="6356350"/>
            <a:ext cx="2895600" cy="365125"/>
          </a:xfrm>
          <a:prstGeom prst="rect">
            <a:avLst/>
          </a:prstGeom>
        </p:spPr>
        <p:txBody>
          <a:bodyPr vert="horz" lIns="91270" tIns="45625" rIns="91270" bIns="45625" rtlCol="0" anchor="ctr"/>
          <a:p>
            <a:pPr algn="ctr">
              <a:buNone/>
            </a:pPr>
            <a:endParaRPr lang="zh-CN" altLang="en-US" dirty="0">
              <a:ea typeface="SimSun" panose="02010600030101010101" pitchFamily="2" charset="-122"/>
            </a:endParaRPr>
          </a:p>
        </p:txBody>
      </p:sp>
      <p:sp>
        <p:nvSpPr>
          <p:cNvPr id="9" name="灯片编号占位符 5"/>
          <p:cNvSpPr>
            <a:spLocks noGrp="1"/>
          </p:cNvSpPr>
          <p:nvPr>
            <p:ph type="sldNum" sz="quarter" idx="4"/>
          </p:nvPr>
        </p:nvSpPr>
        <p:spPr>
          <a:xfrm>
            <a:off x="6553200" y="6356350"/>
            <a:ext cx="2133600" cy="365125"/>
          </a:xfrm>
          <a:prstGeom prst="rect">
            <a:avLst/>
          </a:prstGeom>
        </p:spPr>
        <p:txBody>
          <a:bodyPr vert="horz" wrap="square" lIns="91270" tIns="45625" rIns="91270" bIns="45625" numCol="1" anchor="ctr" anchorCtr="0" compatLnSpc="1"/>
          <a:p>
            <a:pPr algn="r">
              <a:buNone/>
            </a:pPr>
            <a:fld id="{9A0DB2DC-4C9A-4742-B13C-FB6460FD3503}" type="slidenum">
              <a:rPr lang="zh-CN" altLang="en-US" dirty="0">
                <a:ea typeface="SimSun" panose="02010600030101010101" pitchFamily="2" charset="-122"/>
              </a:rPr>
            </a:fld>
            <a:endParaRPr lang="zh-CN" altLang="en-US" dirty="0">
              <a:ea typeface="SimSun" panose="02010600030101010101" pitchFamily="2" charset="-122"/>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p:cNvSpPr>
          <p:nvPr>
            <p:ph type="dt" sz="half" idx="2"/>
          </p:nvPr>
        </p:nvSpPr>
        <p:spPr>
          <a:xfrm>
            <a:off x="457200" y="6356350"/>
            <a:ext cx="2133600" cy="365125"/>
          </a:xfrm>
          <a:prstGeom prst="rect">
            <a:avLst/>
          </a:prstGeom>
        </p:spPr>
        <p:txBody>
          <a:bodyPr vert="horz" lIns="91270" tIns="45625" rIns="91270" bIns="45625" rtlCol="0" anchor="ctr"/>
          <a:p>
            <a:pPr>
              <a:buNone/>
            </a:pPr>
            <a:fld id="{BB962C8B-B14F-4D97-AF65-F5344CB8AC3E}" type="datetimeFigureOut">
              <a:rPr lang="zh-CN" altLang="en-US" dirty="0">
                <a:ea typeface="SimSun" panose="02010600030101010101" pitchFamily="2" charset="-122"/>
              </a:rPr>
            </a:fld>
            <a:endParaRPr lang="zh-CN" altLang="en-US" dirty="0">
              <a:ea typeface="SimSun" panose="02010600030101010101" pitchFamily="2" charset="-122"/>
            </a:endParaRPr>
          </a:p>
        </p:txBody>
      </p:sp>
      <p:sp>
        <p:nvSpPr>
          <p:cNvPr id="8" name="页脚占位符 4"/>
          <p:cNvSpPr>
            <a:spLocks noGrp="1"/>
          </p:cNvSpPr>
          <p:nvPr>
            <p:ph type="ftr" sz="quarter" idx="3"/>
          </p:nvPr>
        </p:nvSpPr>
        <p:spPr>
          <a:xfrm>
            <a:off x="3124200" y="6356350"/>
            <a:ext cx="2895600" cy="365125"/>
          </a:xfrm>
          <a:prstGeom prst="rect">
            <a:avLst/>
          </a:prstGeom>
        </p:spPr>
        <p:txBody>
          <a:bodyPr vert="horz" lIns="91270" tIns="45625" rIns="91270" bIns="45625" rtlCol="0" anchor="ctr"/>
          <a:p>
            <a:pPr algn="ctr">
              <a:buNone/>
            </a:pPr>
            <a:endParaRPr lang="zh-CN" altLang="en-US" dirty="0">
              <a:ea typeface="SimSun" panose="02010600030101010101" pitchFamily="2" charset="-122"/>
            </a:endParaRPr>
          </a:p>
        </p:txBody>
      </p:sp>
      <p:sp>
        <p:nvSpPr>
          <p:cNvPr id="9" name="灯片编号占位符 5"/>
          <p:cNvSpPr>
            <a:spLocks noGrp="1"/>
          </p:cNvSpPr>
          <p:nvPr>
            <p:ph type="sldNum" sz="quarter" idx="4"/>
          </p:nvPr>
        </p:nvSpPr>
        <p:spPr>
          <a:xfrm>
            <a:off x="6553200" y="6356350"/>
            <a:ext cx="2133600" cy="365125"/>
          </a:xfrm>
          <a:prstGeom prst="rect">
            <a:avLst/>
          </a:prstGeom>
        </p:spPr>
        <p:txBody>
          <a:bodyPr vert="horz" wrap="square" lIns="91270" tIns="45625" rIns="91270" bIns="45625" numCol="1" anchor="ctr" anchorCtr="0" compatLnSpc="1"/>
          <a:p>
            <a:pPr algn="r">
              <a:buNone/>
            </a:pPr>
            <a:fld id="{9A0DB2DC-4C9A-4742-B13C-FB6460FD3503}" type="slidenum">
              <a:rPr lang="zh-CN" altLang="en-US" dirty="0">
                <a:ea typeface="SimSun" panose="02010600030101010101" pitchFamily="2" charset="-122"/>
              </a:rPr>
            </a:fld>
            <a:endParaRPr lang="zh-CN" altLang="en-US" dirty="0">
              <a:ea typeface="SimSun" panose="02010600030101010101" pitchFamily="2" charset="-122"/>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46"/>
            <a:ext cx="77724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6565" indent="0">
              <a:buNone/>
              <a:defRPr sz="1800">
                <a:solidFill>
                  <a:schemeClr val="tx1">
                    <a:tint val="75000"/>
                  </a:schemeClr>
                </a:solidFill>
              </a:defRPr>
            </a:lvl2pPr>
            <a:lvl3pPr marL="912495" indent="0">
              <a:buNone/>
              <a:defRPr sz="1600">
                <a:solidFill>
                  <a:schemeClr val="tx1">
                    <a:tint val="75000"/>
                  </a:schemeClr>
                </a:solidFill>
              </a:defRPr>
            </a:lvl3pPr>
            <a:lvl4pPr marL="1369060" indent="0">
              <a:buNone/>
              <a:defRPr sz="1400">
                <a:solidFill>
                  <a:schemeClr val="tx1">
                    <a:tint val="75000"/>
                  </a:schemeClr>
                </a:solidFill>
              </a:defRPr>
            </a:lvl4pPr>
            <a:lvl5pPr marL="1825625" indent="0">
              <a:buNone/>
              <a:defRPr sz="1400">
                <a:solidFill>
                  <a:schemeClr val="tx1">
                    <a:tint val="75000"/>
                  </a:schemeClr>
                </a:solidFill>
              </a:defRPr>
            </a:lvl5pPr>
            <a:lvl6pPr marL="2281555" indent="0">
              <a:buNone/>
              <a:defRPr sz="1400">
                <a:solidFill>
                  <a:schemeClr val="tx1">
                    <a:tint val="75000"/>
                  </a:schemeClr>
                </a:solidFill>
              </a:defRPr>
            </a:lvl6pPr>
            <a:lvl7pPr marL="2738120" indent="0">
              <a:buNone/>
              <a:defRPr sz="1400">
                <a:solidFill>
                  <a:schemeClr val="tx1">
                    <a:tint val="75000"/>
                  </a:schemeClr>
                </a:solidFill>
              </a:defRPr>
            </a:lvl7pPr>
            <a:lvl8pPr marL="3194685" indent="0">
              <a:buNone/>
              <a:defRPr sz="1400">
                <a:solidFill>
                  <a:schemeClr val="tx1">
                    <a:tint val="75000"/>
                  </a:schemeClr>
                </a:solidFill>
              </a:defRPr>
            </a:lvl8pPr>
            <a:lvl9pPr marL="3650615"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7" name="日期占位符 3"/>
          <p:cNvSpPr>
            <a:spLocks noGrp="1"/>
          </p:cNvSpPr>
          <p:nvPr>
            <p:ph type="dt" sz="half" idx="2"/>
          </p:nvPr>
        </p:nvSpPr>
        <p:spPr>
          <a:xfrm>
            <a:off x="457200" y="6356350"/>
            <a:ext cx="2133600" cy="365125"/>
          </a:xfrm>
          <a:prstGeom prst="rect">
            <a:avLst/>
          </a:prstGeom>
        </p:spPr>
        <p:txBody>
          <a:bodyPr vert="horz" lIns="91270" tIns="45625" rIns="91270" bIns="45625" rtlCol="0" anchor="ctr"/>
          <a:p>
            <a:pPr>
              <a:buNone/>
            </a:pPr>
            <a:fld id="{BB962C8B-B14F-4D97-AF65-F5344CB8AC3E}" type="datetimeFigureOut">
              <a:rPr lang="zh-CN" altLang="en-US" dirty="0">
                <a:ea typeface="SimSun" panose="02010600030101010101" pitchFamily="2" charset="-122"/>
              </a:rPr>
            </a:fld>
            <a:endParaRPr lang="zh-CN" altLang="en-US" dirty="0">
              <a:ea typeface="SimSun" panose="02010600030101010101" pitchFamily="2" charset="-122"/>
            </a:endParaRPr>
          </a:p>
        </p:txBody>
      </p:sp>
      <p:sp>
        <p:nvSpPr>
          <p:cNvPr id="8" name="页脚占位符 4"/>
          <p:cNvSpPr>
            <a:spLocks noGrp="1"/>
          </p:cNvSpPr>
          <p:nvPr>
            <p:ph type="ftr" sz="quarter" idx="3"/>
          </p:nvPr>
        </p:nvSpPr>
        <p:spPr>
          <a:xfrm>
            <a:off x="3124200" y="6356350"/>
            <a:ext cx="2895600" cy="365125"/>
          </a:xfrm>
          <a:prstGeom prst="rect">
            <a:avLst/>
          </a:prstGeom>
        </p:spPr>
        <p:txBody>
          <a:bodyPr vert="horz" lIns="91270" tIns="45625" rIns="91270" bIns="45625" rtlCol="0" anchor="ctr"/>
          <a:p>
            <a:pPr algn="ctr">
              <a:buNone/>
            </a:pPr>
            <a:endParaRPr lang="zh-CN" altLang="en-US" dirty="0">
              <a:ea typeface="SimSun" panose="02010600030101010101" pitchFamily="2" charset="-122"/>
            </a:endParaRPr>
          </a:p>
        </p:txBody>
      </p:sp>
      <p:sp>
        <p:nvSpPr>
          <p:cNvPr id="9" name="灯片编号占位符 5"/>
          <p:cNvSpPr>
            <a:spLocks noGrp="1"/>
          </p:cNvSpPr>
          <p:nvPr>
            <p:ph type="sldNum" sz="quarter" idx="4"/>
          </p:nvPr>
        </p:nvSpPr>
        <p:spPr>
          <a:xfrm>
            <a:off x="6553200" y="6356350"/>
            <a:ext cx="2133600" cy="365125"/>
          </a:xfrm>
          <a:prstGeom prst="rect">
            <a:avLst/>
          </a:prstGeom>
        </p:spPr>
        <p:txBody>
          <a:bodyPr vert="horz" wrap="square" lIns="91270" tIns="45625" rIns="91270" bIns="45625" numCol="1" anchor="ctr" anchorCtr="0" compatLnSpc="1"/>
          <a:p>
            <a:pPr algn="r">
              <a:buNone/>
            </a:pPr>
            <a:fld id="{9A0DB2DC-4C9A-4742-B13C-FB6460FD3503}" type="slidenum">
              <a:rPr lang="zh-CN" altLang="en-US" dirty="0">
                <a:ea typeface="SimSun" panose="02010600030101010101" pitchFamily="2" charset="-122"/>
              </a:rPr>
            </a:fld>
            <a:endParaRPr lang="zh-CN" altLang="en-US" dirty="0">
              <a:ea typeface="SimSun" panose="02010600030101010101" pitchFamily="2" charset="-122"/>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200162"/>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200162"/>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4"/>
          <p:cNvSpPr>
            <a:spLocks noGrp="1"/>
          </p:cNvSpPr>
          <p:nvPr>
            <p:ph type="dt" sz="half" idx="12"/>
          </p:nvPr>
        </p:nvSpPr>
        <p:spPr>
          <a:xfrm>
            <a:off x="457200" y="6356350"/>
            <a:ext cx="2133600" cy="365125"/>
          </a:xfrm>
          <a:prstGeom prst="rect">
            <a:avLst/>
          </a:prstGeom>
        </p:spPr>
        <p:txBody>
          <a:bodyPr vert="horz" lIns="91270" tIns="45625" rIns="91270" bIns="45625" rtlCol="0" anchor="ctr"/>
          <a:p>
            <a:pPr>
              <a:buNone/>
            </a:pPr>
            <a:fld id="{BB962C8B-B14F-4D97-AF65-F5344CB8AC3E}" type="datetimeFigureOut">
              <a:rPr lang="zh-CN" altLang="en-US" dirty="0">
                <a:ea typeface="SimSun" panose="02010600030101010101" pitchFamily="2" charset="-122"/>
              </a:rPr>
            </a:fld>
            <a:endParaRPr lang="zh-CN" altLang="en-US" dirty="0">
              <a:ea typeface="SimSun" panose="02010600030101010101" pitchFamily="2" charset="-122"/>
            </a:endParaRPr>
          </a:p>
        </p:txBody>
      </p:sp>
      <p:sp>
        <p:nvSpPr>
          <p:cNvPr id="8" name="页脚占位符 5"/>
          <p:cNvSpPr>
            <a:spLocks noGrp="1"/>
          </p:cNvSpPr>
          <p:nvPr>
            <p:ph type="ftr" sz="quarter" idx="3"/>
          </p:nvPr>
        </p:nvSpPr>
        <p:spPr>
          <a:xfrm>
            <a:off x="3124200" y="6356350"/>
            <a:ext cx="2895600" cy="365125"/>
          </a:xfrm>
          <a:prstGeom prst="rect">
            <a:avLst/>
          </a:prstGeom>
        </p:spPr>
        <p:txBody>
          <a:bodyPr vert="horz" lIns="91270" tIns="45625" rIns="91270" bIns="45625" rtlCol="0" anchor="ctr"/>
          <a:p>
            <a:pPr algn="ctr">
              <a:buNone/>
            </a:pPr>
            <a:endParaRPr lang="zh-CN" altLang="en-US" dirty="0">
              <a:ea typeface="SimSun" panose="02010600030101010101" pitchFamily="2" charset="-122"/>
            </a:endParaRPr>
          </a:p>
        </p:txBody>
      </p:sp>
      <p:sp>
        <p:nvSpPr>
          <p:cNvPr id="9" name="灯片编号占位符 6"/>
          <p:cNvSpPr>
            <a:spLocks noGrp="1"/>
          </p:cNvSpPr>
          <p:nvPr>
            <p:ph type="sldNum" sz="quarter" idx="4"/>
          </p:nvPr>
        </p:nvSpPr>
        <p:spPr>
          <a:xfrm>
            <a:off x="6553200" y="6356350"/>
            <a:ext cx="2133600" cy="365125"/>
          </a:xfrm>
          <a:prstGeom prst="rect">
            <a:avLst/>
          </a:prstGeom>
        </p:spPr>
        <p:txBody>
          <a:bodyPr vert="horz" wrap="square" lIns="91270" tIns="45625" rIns="91270" bIns="45625" numCol="1" anchor="ctr" anchorCtr="0" compatLnSpc="1"/>
          <a:p>
            <a:pPr algn="r">
              <a:buNone/>
            </a:pPr>
            <a:fld id="{9A0DB2DC-4C9A-4742-B13C-FB6460FD3503}" type="slidenum">
              <a:rPr lang="zh-CN" altLang="en-US" dirty="0">
                <a:ea typeface="SimSun" panose="02010600030101010101" pitchFamily="2" charset="-122"/>
              </a:rPr>
            </a:fld>
            <a:endParaRPr lang="zh-CN" altLang="en-US" dirty="0">
              <a:ea typeface="SimSun" panose="02010600030101010101" pitchFamily="2" charset="-122"/>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1" y="274639"/>
            <a:ext cx="8229600" cy="114300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535156"/>
            <a:ext cx="4040188" cy="639763"/>
          </a:xfrm>
        </p:spPr>
        <p:txBody>
          <a:bodyPr anchor="b"/>
          <a:lstStyle>
            <a:lvl1pPr marL="0" indent="0">
              <a:buNone/>
              <a:defRPr sz="2400" b="1"/>
            </a:lvl1pPr>
            <a:lvl2pPr marL="456565" indent="0">
              <a:buNone/>
              <a:defRPr sz="2000" b="1"/>
            </a:lvl2pPr>
            <a:lvl3pPr marL="912495" indent="0">
              <a:buNone/>
              <a:defRPr sz="1800" b="1"/>
            </a:lvl3pPr>
            <a:lvl4pPr marL="1369060" indent="0">
              <a:buNone/>
              <a:defRPr sz="1600" b="1"/>
            </a:lvl4pPr>
            <a:lvl5pPr marL="1825625" indent="0">
              <a:buNone/>
              <a:defRPr sz="1600" b="1"/>
            </a:lvl5pPr>
            <a:lvl6pPr marL="2281555" indent="0">
              <a:buNone/>
              <a:defRPr sz="1600" b="1"/>
            </a:lvl6pPr>
            <a:lvl7pPr marL="2738120" indent="0">
              <a:buNone/>
              <a:defRPr sz="1600" b="1"/>
            </a:lvl7pPr>
            <a:lvl8pPr marL="3194685" indent="0">
              <a:buNone/>
              <a:defRPr sz="1600" b="1"/>
            </a:lvl8pPr>
            <a:lvl9pPr marL="3650615"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37" y="1535156"/>
            <a:ext cx="4041775" cy="639763"/>
          </a:xfrm>
        </p:spPr>
        <p:txBody>
          <a:bodyPr anchor="b"/>
          <a:lstStyle>
            <a:lvl1pPr marL="0" indent="0">
              <a:buNone/>
              <a:defRPr sz="2400" b="1"/>
            </a:lvl1pPr>
            <a:lvl2pPr marL="456565" indent="0">
              <a:buNone/>
              <a:defRPr sz="2000" b="1"/>
            </a:lvl2pPr>
            <a:lvl3pPr marL="912495" indent="0">
              <a:buNone/>
              <a:defRPr sz="1800" b="1"/>
            </a:lvl3pPr>
            <a:lvl4pPr marL="1369060" indent="0">
              <a:buNone/>
              <a:defRPr sz="1600" b="1"/>
            </a:lvl4pPr>
            <a:lvl5pPr marL="1825625" indent="0">
              <a:buNone/>
              <a:defRPr sz="1600" b="1"/>
            </a:lvl5pPr>
            <a:lvl6pPr marL="2281555" indent="0">
              <a:buNone/>
              <a:defRPr sz="1600" b="1"/>
            </a:lvl6pPr>
            <a:lvl7pPr marL="2738120" indent="0">
              <a:buNone/>
              <a:defRPr sz="1600" b="1"/>
            </a:lvl7pPr>
            <a:lvl8pPr marL="3194685" indent="0">
              <a:buNone/>
              <a:defRPr sz="1600" b="1"/>
            </a:lvl8pPr>
            <a:lvl9pPr marL="3650615"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2"/>
          </p:nvPr>
        </p:nvSpPr>
        <p:spPr>
          <a:xfrm>
            <a:off x="457200" y="6356350"/>
            <a:ext cx="2133600" cy="365125"/>
          </a:xfrm>
          <a:prstGeom prst="rect">
            <a:avLst/>
          </a:prstGeom>
        </p:spPr>
        <p:txBody>
          <a:bodyPr vert="horz" lIns="91270" tIns="45625" rIns="91270" bIns="45625" rtlCol="0" anchor="ctr"/>
          <a:p>
            <a:pPr>
              <a:buNone/>
            </a:pPr>
            <a:fld id="{BB962C8B-B14F-4D97-AF65-F5344CB8AC3E}" type="datetimeFigureOut">
              <a:rPr lang="zh-CN" altLang="en-US" dirty="0">
                <a:ea typeface="SimSun" panose="02010600030101010101" pitchFamily="2" charset="-122"/>
              </a:rPr>
            </a:fld>
            <a:endParaRPr lang="zh-CN" altLang="en-US" dirty="0">
              <a:ea typeface="SimSun" panose="02010600030101010101" pitchFamily="2" charset="-122"/>
            </a:endParaRPr>
          </a:p>
        </p:txBody>
      </p:sp>
      <p:sp>
        <p:nvSpPr>
          <p:cNvPr id="8" name="页脚占位符 7"/>
          <p:cNvSpPr>
            <a:spLocks noGrp="1"/>
          </p:cNvSpPr>
          <p:nvPr>
            <p:ph type="ftr" sz="quarter" idx="13"/>
          </p:nvPr>
        </p:nvSpPr>
        <p:spPr>
          <a:xfrm>
            <a:off x="3124200" y="6356350"/>
            <a:ext cx="2895600" cy="365125"/>
          </a:xfrm>
          <a:prstGeom prst="rect">
            <a:avLst/>
          </a:prstGeom>
        </p:spPr>
        <p:txBody>
          <a:bodyPr vert="horz" lIns="91270" tIns="45625" rIns="91270" bIns="45625" rtlCol="0" anchor="ctr"/>
          <a:p>
            <a:pPr algn="ctr">
              <a:buNone/>
            </a:pPr>
            <a:endParaRPr lang="zh-CN" altLang="en-US" dirty="0">
              <a:ea typeface="SimSun" panose="02010600030101010101" pitchFamily="2" charset="-122"/>
            </a:endParaRPr>
          </a:p>
        </p:txBody>
      </p:sp>
      <p:sp>
        <p:nvSpPr>
          <p:cNvPr id="9" name="灯片编号占位符 8"/>
          <p:cNvSpPr>
            <a:spLocks noGrp="1"/>
          </p:cNvSpPr>
          <p:nvPr>
            <p:ph type="sldNum" sz="quarter" idx="14"/>
          </p:nvPr>
        </p:nvSpPr>
        <p:spPr>
          <a:xfrm>
            <a:off x="6553200" y="6356350"/>
            <a:ext cx="2133600" cy="365125"/>
          </a:xfrm>
          <a:prstGeom prst="rect">
            <a:avLst/>
          </a:prstGeom>
        </p:spPr>
        <p:txBody>
          <a:bodyPr vert="horz" wrap="square" lIns="91270" tIns="45625" rIns="91270" bIns="45625" numCol="1" anchor="ctr" anchorCtr="0" compatLnSpc="1"/>
          <a:p>
            <a:pPr algn="r">
              <a:buNone/>
            </a:pPr>
            <a:fld id="{9A0DB2DC-4C9A-4742-B13C-FB6460FD3503}" type="slidenum">
              <a:rPr lang="zh-CN" altLang="en-US" dirty="0">
                <a:ea typeface="SimSun" panose="02010600030101010101" pitchFamily="2" charset="-122"/>
              </a:rPr>
            </a:fld>
            <a:endParaRPr lang="zh-CN" altLang="en-US" dirty="0">
              <a:ea typeface="SimSun" panose="02010600030101010101" pitchFamily="2" charset="-122"/>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7" name="日期占位符 2"/>
          <p:cNvSpPr>
            <a:spLocks noGrp="1"/>
          </p:cNvSpPr>
          <p:nvPr>
            <p:ph type="dt" sz="half" idx="2"/>
          </p:nvPr>
        </p:nvSpPr>
        <p:spPr>
          <a:xfrm>
            <a:off x="457200" y="6356350"/>
            <a:ext cx="2133600" cy="365125"/>
          </a:xfrm>
          <a:prstGeom prst="rect">
            <a:avLst/>
          </a:prstGeom>
        </p:spPr>
        <p:txBody>
          <a:bodyPr vert="horz" lIns="91270" tIns="45625" rIns="91270" bIns="45625" rtlCol="0" anchor="ctr"/>
          <a:p>
            <a:pPr>
              <a:buNone/>
            </a:pPr>
            <a:fld id="{BB962C8B-B14F-4D97-AF65-F5344CB8AC3E}" type="datetimeFigureOut">
              <a:rPr lang="zh-CN" altLang="en-US" dirty="0">
                <a:ea typeface="SimSun" panose="02010600030101010101" pitchFamily="2" charset="-122"/>
              </a:rPr>
            </a:fld>
            <a:endParaRPr lang="zh-CN" altLang="en-US" dirty="0">
              <a:ea typeface="SimSun" panose="02010600030101010101" pitchFamily="2" charset="-122"/>
            </a:endParaRPr>
          </a:p>
        </p:txBody>
      </p:sp>
      <p:sp>
        <p:nvSpPr>
          <p:cNvPr id="8" name="页脚占位符 3"/>
          <p:cNvSpPr>
            <a:spLocks noGrp="1"/>
          </p:cNvSpPr>
          <p:nvPr>
            <p:ph type="ftr" sz="quarter" idx="3"/>
          </p:nvPr>
        </p:nvSpPr>
        <p:spPr>
          <a:xfrm>
            <a:off x="3124200" y="6356350"/>
            <a:ext cx="2895600" cy="365125"/>
          </a:xfrm>
          <a:prstGeom prst="rect">
            <a:avLst/>
          </a:prstGeom>
        </p:spPr>
        <p:txBody>
          <a:bodyPr vert="horz" lIns="91270" tIns="45625" rIns="91270" bIns="45625" rtlCol="0" anchor="ctr"/>
          <a:p>
            <a:pPr algn="ctr">
              <a:buNone/>
            </a:pPr>
            <a:endParaRPr lang="zh-CN" altLang="en-US" dirty="0">
              <a:ea typeface="SimSun" panose="02010600030101010101" pitchFamily="2" charset="-122"/>
            </a:endParaRPr>
          </a:p>
        </p:txBody>
      </p:sp>
      <p:sp>
        <p:nvSpPr>
          <p:cNvPr id="9" name="灯片编号占位符 4"/>
          <p:cNvSpPr>
            <a:spLocks noGrp="1"/>
          </p:cNvSpPr>
          <p:nvPr>
            <p:ph type="sldNum" sz="quarter" idx="4"/>
          </p:nvPr>
        </p:nvSpPr>
        <p:spPr>
          <a:xfrm>
            <a:off x="6553200" y="6356350"/>
            <a:ext cx="2133600" cy="365125"/>
          </a:xfrm>
          <a:prstGeom prst="rect">
            <a:avLst/>
          </a:prstGeom>
        </p:spPr>
        <p:txBody>
          <a:bodyPr vert="horz" wrap="square" lIns="91270" tIns="45625" rIns="91270" bIns="45625" numCol="1" anchor="ctr" anchorCtr="0" compatLnSpc="1"/>
          <a:p>
            <a:pPr algn="r">
              <a:buNone/>
            </a:pPr>
            <a:fld id="{9A0DB2DC-4C9A-4742-B13C-FB6460FD3503}" type="slidenum">
              <a:rPr lang="zh-CN" altLang="en-US" dirty="0">
                <a:ea typeface="SimSun" panose="02010600030101010101" pitchFamily="2" charset="-122"/>
              </a:rPr>
            </a:fld>
            <a:endParaRPr lang="zh-CN" altLang="en-US" dirty="0">
              <a:ea typeface="SimSun" panose="02010600030101010101" pitchFamily="2" charset="-122"/>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7" name="日期占位符 1"/>
          <p:cNvSpPr>
            <a:spLocks noGrp="1"/>
          </p:cNvSpPr>
          <p:nvPr>
            <p:ph type="dt" sz="half" idx="2"/>
          </p:nvPr>
        </p:nvSpPr>
        <p:spPr>
          <a:xfrm>
            <a:off x="457200" y="6356350"/>
            <a:ext cx="2133600" cy="365125"/>
          </a:xfrm>
          <a:prstGeom prst="rect">
            <a:avLst/>
          </a:prstGeom>
        </p:spPr>
        <p:txBody>
          <a:bodyPr vert="horz" lIns="91270" tIns="45625" rIns="91270" bIns="45625" rtlCol="0" anchor="ctr"/>
          <a:p>
            <a:pPr>
              <a:buNone/>
            </a:pPr>
            <a:fld id="{BB962C8B-B14F-4D97-AF65-F5344CB8AC3E}" type="datetimeFigureOut">
              <a:rPr lang="zh-CN" altLang="en-US" dirty="0">
                <a:ea typeface="SimSun" panose="02010600030101010101" pitchFamily="2" charset="-122"/>
              </a:rPr>
            </a:fld>
            <a:endParaRPr lang="zh-CN" altLang="en-US" dirty="0">
              <a:ea typeface="SimSun" panose="02010600030101010101" pitchFamily="2" charset="-122"/>
            </a:endParaRPr>
          </a:p>
        </p:txBody>
      </p:sp>
      <p:sp>
        <p:nvSpPr>
          <p:cNvPr id="8" name="页脚占位符 2"/>
          <p:cNvSpPr>
            <a:spLocks noGrp="1"/>
          </p:cNvSpPr>
          <p:nvPr>
            <p:ph type="ftr" sz="quarter" idx="3"/>
          </p:nvPr>
        </p:nvSpPr>
        <p:spPr>
          <a:xfrm>
            <a:off x="3124200" y="6356350"/>
            <a:ext cx="2895600" cy="365125"/>
          </a:xfrm>
          <a:prstGeom prst="rect">
            <a:avLst/>
          </a:prstGeom>
        </p:spPr>
        <p:txBody>
          <a:bodyPr vert="horz" lIns="91270" tIns="45625" rIns="91270" bIns="45625" rtlCol="0" anchor="ctr"/>
          <a:p>
            <a:pPr algn="ctr">
              <a:buNone/>
            </a:pPr>
            <a:endParaRPr lang="zh-CN" altLang="en-US" dirty="0">
              <a:ea typeface="SimSun" panose="02010600030101010101" pitchFamily="2" charset="-122"/>
            </a:endParaRPr>
          </a:p>
        </p:txBody>
      </p:sp>
      <p:sp>
        <p:nvSpPr>
          <p:cNvPr id="9" name="灯片编号占位符 3"/>
          <p:cNvSpPr>
            <a:spLocks noGrp="1"/>
          </p:cNvSpPr>
          <p:nvPr>
            <p:ph type="sldNum" sz="quarter" idx="4"/>
          </p:nvPr>
        </p:nvSpPr>
        <p:spPr>
          <a:xfrm>
            <a:off x="6553200" y="6356350"/>
            <a:ext cx="2133600" cy="365125"/>
          </a:xfrm>
          <a:prstGeom prst="rect">
            <a:avLst/>
          </a:prstGeom>
        </p:spPr>
        <p:txBody>
          <a:bodyPr vert="horz" wrap="square" lIns="91270" tIns="45625" rIns="91270" bIns="45625" numCol="1" anchor="ctr" anchorCtr="0" compatLnSpc="1"/>
          <a:p>
            <a:pPr algn="r">
              <a:buNone/>
            </a:pPr>
            <a:fld id="{9A0DB2DC-4C9A-4742-B13C-FB6460FD3503}" type="slidenum">
              <a:rPr lang="zh-CN" altLang="en-US" dirty="0">
                <a:ea typeface="SimSun" panose="02010600030101010101" pitchFamily="2" charset="-122"/>
              </a:rPr>
            </a:fld>
            <a:endParaRPr lang="zh-CN" altLang="en-US" dirty="0">
              <a:ea typeface="SimSun" panose="02010600030101010101" pitchFamily="2" charset="-122"/>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内容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38" y="273094"/>
            <a:ext cx="3008313" cy="1162051"/>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3" y="27309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38" y="1435142"/>
            <a:ext cx="3008313" cy="4691063"/>
          </a:xfrm>
        </p:spPr>
        <p:txBody>
          <a:bodyPr/>
          <a:lstStyle>
            <a:lvl1pPr marL="0" indent="0">
              <a:buNone/>
              <a:defRPr sz="1400"/>
            </a:lvl1pPr>
            <a:lvl2pPr marL="456565" indent="0">
              <a:buNone/>
              <a:defRPr sz="1200"/>
            </a:lvl2pPr>
            <a:lvl3pPr marL="912495" indent="0">
              <a:buNone/>
              <a:defRPr sz="1000"/>
            </a:lvl3pPr>
            <a:lvl4pPr marL="1369060" indent="0">
              <a:buNone/>
              <a:defRPr sz="900"/>
            </a:lvl4pPr>
            <a:lvl5pPr marL="1825625" indent="0">
              <a:buNone/>
              <a:defRPr sz="900"/>
            </a:lvl5pPr>
            <a:lvl6pPr marL="2281555" indent="0">
              <a:buNone/>
              <a:defRPr sz="900"/>
            </a:lvl6pPr>
            <a:lvl7pPr marL="2738120" indent="0">
              <a:buNone/>
              <a:defRPr sz="900"/>
            </a:lvl7pPr>
            <a:lvl8pPr marL="3194685" indent="0">
              <a:buNone/>
              <a:defRPr sz="900"/>
            </a:lvl8pPr>
            <a:lvl9pPr marL="3650615" indent="0">
              <a:buNone/>
              <a:defRPr sz="900"/>
            </a:lvl9pPr>
          </a:lstStyle>
          <a:p>
            <a:pPr lvl="0"/>
            <a:r>
              <a:rPr lang="zh-CN" altLang="en-US"/>
              <a:t>单击此处编辑母版文本样式</a:t>
            </a:r>
            <a:endParaRPr lang="zh-CN" altLang="en-US"/>
          </a:p>
        </p:txBody>
      </p:sp>
      <p:sp>
        <p:nvSpPr>
          <p:cNvPr id="7" name="日期占位符 4"/>
          <p:cNvSpPr>
            <a:spLocks noGrp="1"/>
          </p:cNvSpPr>
          <p:nvPr>
            <p:ph type="dt" sz="half" idx="12"/>
          </p:nvPr>
        </p:nvSpPr>
        <p:spPr>
          <a:xfrm>
            <a:off x="457200" y="6356350"/>
            <a:ext cx="2133600" cy="365125"/>
          </a:xfrm>
          <a:prstGeom prst="rect">
            <a:avLst/>
          </a:prstGeom>
        </p:spPr>
        <p:txBody>
          <a:bodyPr vert="horz" lIns="91270" tIns="45625" rIns="91270" bIns="45625" rtlCol="0" anchor="ctr"/>
          <a:p>
            <a:pPr>
              <a:buNone/>
            </a:pPr>
            <a:fld id="{BB962C8B-B14F-4D97-AF65-F5344CB8AC3E}" type="datetimeFigureOut">
              <a:rPr lang="zh-CN" altLang="en-US" dirty="0">
                <a:ea typeface="SimSun" panose="02010600030101010101" pitchFamily="2" charset="-122"/>
              </a:rPr>
            </a:fld>
            <a:endParaRPr lang="zh-CN" altLang="en-US" dirty="0">
              <a:ea typeface="SimSun" panose="02010600030101010101" pitchFamily="2" charset="-122"/>
            </a:endParaRPr>
          </a:p>
        </p:txBody>
      </p:sp>
      <p:sp>
        <p:nvSpPr>
          <p:cNvPr id="8" name="页脚占位符 5"/>
          <p:cNvSpPr>
            <a:spLocks noGrp="1"/>
          </p:cNvSpPr>
          <p:nvPr>
            <p:ph type="ftr" sz="quarter" idx="3"/>
          </p:nvPr>
        </p:nvSpPr>
        <p:spPr>
          <a:xfrm>
            <a:off x="3124200" y="6356350"/>
            <a:ext cx="2895600" cy="365125"/>
          </a:xfrm>
          <a:prstGeom prst="rect">
            <a:avLst/>
          </a:prstGeom>
        </p:spPr>
        <p:txBody>
          <a:bodyPr vert="horz" lIns="91270" tIns="45625" rIns="91270" bIns="45625" rtlCol="0" anchor="ctr"/>
          <a:p>
            <a:pPr algn="ctr">
              <a:buNone/>
            </a:pPr>
            <a:endParaRPr lang="zh-CN" altLang="en-US" dirty="0">
              <a:ea typeface="SimSun" panose="02010600030101010101" pitchFamily="2" charset="-122"/>
            </a:endParaRPr>
          </a:p>
        </p:txBody>
      </p:sp>
      <p:sp>
        <p:nvSpPr>
          <p:cNvPr id="9" name="灯片编号占位符 6"/>
          <p:cNvSpPr>
            <a:spLocks noGrp="1"/>
          </p:cNvSpPr>
          <p:nvPr>
            <p:ph type="sldNum" sz="quarter" idx="4"/>
          </p:nvPr>
        </p:nvSpPr>
        <p:spPr>
          <a:xfrm>
            <a:off x="6553200" y="6356350"/>
            <a:ext cx="2133600" cy="365125"/>
          </a:xfrm>
          <a:prstGeom prst="rect">
            <a:avLst/>
          </a:prstGeom>
        </p:spPr>
        <p:txBody>
          <a:bodyPr vert="horz" wrap="square" lIns="91270" tIns="45625" rIns="91270" bIns="45625" numCol="1" anchor="ctr" anchorCtr="0" compatLnSpc="1"/>
          <a:p>
            <a:pPr algn="r">
              <a:buNone/>
            </a:pPr>
            <a:fld id="{9A0DB2DC-4C9A-4742-B13C-FB6460FD3503}" type="slidenum">
              <a:rPr lang="zh-CN" altLang="en-US" dirty="0">
                <a:ea typeface="SimSun" panose="02010600030101010101" pitchFamily="2" charset="-122"/>
              </a:rPr>
            </a:fld>
            <a:endParaRPr lang="zh-CN" altLang="en-US" dirty="0">
              <a:ea typeface="SimSun" panose="02010600030101010101" pitchFamily="2" charset="-122"/>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图片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44"/>
            <a:ext cx="5486400" cy="566739"/>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vert="horz" wrap="square" lIns="91270" tIns="45625" rIns="91270" bIns="45625" numCol="1" rtlCol="0" anchor="t" anchorCtr="0" compatLnSpc="1">
            <a:normAutofit/>
          </a:bodyPr>
          <a:lstStyle>
            <a:lvl1pPr marL="0" indent="0">
              <a:buNone/>
              <a:defRPr sz="3200"/>
            </a:lvl1pPr>
            <a:lvl2pPr marL="456565" indent="0">
              <a:buNone/>
              <a:defRPr sz="2800"/>
            </a:lvl2pPr>
            <a:lvl3pPr marL="912495" indent="0">
              <a:buNone/>
              <a:defRPr sz="2400"/>
            </a:lvl3pPr>
            <a:lvl4pPr marL="1369060" indent="0">
              <a:buNone/>
              <a:defRPr sz="2000"/>
            </a:lvl4pPr>
            <a:lvl5pPr marL="1825625" indent="0">
              <a:buNone/>
              <a:defRPr sz="2000"/>
            </a:lvl5pPr>
            <a:lvl6pPr marL="2281555" indent="0">
              <a:buNone/>
              <a:defRPr sz="2000"/>
            </a:lvl6pPr>
            <a:lvl7pPr marL="2738120" indent="0">
              <a:buNone/>
              <a:defRPr sz="2000"/>
            </a:lvl7pPr>
            <a:lvl8pPr marL="3194685" indent="0">
              <a:buNone/>
              <a:defRPr sz="2000"/>
            </a:lvl8pPr>
            <a:lvl9pPr marL="3650615" indent="0">
              <a:buNone/>
              <a:defRPr sz="2000"/>
            </a:lvl9pPr>
          </a:lstStyle>
          <a:p>
            <a:pPr marL="0" marR="0" lvl="0" indent="0" algn="l" defTabSz="911225"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50"/>
            <a:ext cx="5486400" cy="804863"/>
          </a:xfrm>
        </p:spPr>
        <p:txBody>
          <a:bodyPr/>
          <a:lstStyle>
            <a:lvl1pPr marL="0" indent="0">
              <a:buNone/>
              <a:defRPr sz="1400"/>
            </a:lvl1pPr>
            <a:lvl2pPr marL="456565" indent="0">
              <a:buNone/>
              <a:defRPr sz="1200"/>
            </a:lvl2pPr>
            <a:lvl3pPr marL="912495" indent="0">
              <a:buNone/>
              <a:defRPr sz="1000"/>
            </a:lvl3pPr>
            <a:lvl4pPr marL="1369060" indent="0">
              <a:buNone/>
              <a:defRPr sz="900"/>
            </a:lvl4pPr>
            <a:lvl5pPr marL="1825625" indent="0">
              <a:buNone/>
              <a:defRPr sz="900"/>
            </a:lvl5pPr>
            <a:lvl6pPr marL="2281555" indent="0">
              <a:buNone/>
              <a:defRPr sz="900"/>
            </a:lvl6pPr>
            <a:lvl7pPr marL="2738120" indent="0">
              <a:buNone/>
              <a:defRPr sz="900"/>
            </a:lvl7pPr>
            <a:lvl8pPr marL="3194685" indent="0">
              <a:buNone/>
              <a:defRPr sz="900"/>
            </a:lvl8pPr>
            <a:lvl9pPr marL="3650615" indent="0">
              <a:buNone/>
              <a:defRPr sz="900"/>
            </a:lvl9pPr>
          </a:lstStyle>
          <a:p>
            <a:pPr lvl="0"/>
            <a:r>
              <a:rPr lang="zh-CN" altLang="en-US"/>
              <a:t>单击此处编辑母版文本样式</a:t>
            </a:r>
            <a:endParaRPr lang="zh-CN" altLang="en-US"/>
          </a:p>
        </p:txBody>
      </p:sp>
      <p:sp>
        <p:nvSpPr>
          <p:cNvPr id="7" name="日期占位符 4"/>
          <p:cNvSpPr>
            <a:spLocks noGrp="1"/>
          </p:cNvSpPr>
          <p:nvPr>
            <p:ph type="dt" sz="half" idx="12"/>
          </p:nvPr>
        </p:nvSpPr>
        <p:spPr>
          <a:xfrm>
            <a:off x="457200" y="6356350"/>
            <a:ext cx="2133600" cy="365125"/>
          </a:xfrm>
          <a:prstGeom prst="rect">
            <a:avLst/>
          </a:prstGeom>
        </p:spPr>
        <p:txBody>
          <a:bodyPr vert="horz" lIns="91270" tIns="45625" rIns="91270" bIns="45625" rtlCol="0" anchor="ctr"/>
          <a:p>
            <a:pPr>
              <a:buNone/>
            </a:pPr>
            <a:fld id="{BB962C8B-B14F-4D97-AF65-F5344CB8AC3E}" type="datetimeFigureOut">
              <a:rPr lang="zh-CN" altLang="en-US" dirty="0">
                <a:ea typeface="SimSun" panose="02010600030101010101" pitchFamily="2" charset="-122"/>
              </a:rPr>
            </a:fld>
            <a:endParaRPr lang="zh-CN" altLang="en-US" dirty="0">
              <a:ea typeface="SimSun" panose="02010600030101010101" pitchFamily="2" charset="-122"/>
            </a:endParaRPr>
          </a:p>
        </p:txBody>
      </p:sp>
      <p:sp>
        <p:nvSpPr>
          <p:cNvPr id="8" name="页脚占位符 5"/>
          <p:cNvSpPr>
            <a:spLocks noGrp="1"/>
          </p:cNvSpPr>
          <p:nvPr>
            <p:ph type="ftr" sz="quarter" idx="3"/>
          </p:nvPr>
        </p:nvSpPr>
        <p:spPr>
          <a:xfrm>
            <a:off x="3124200" y="6356350"/>
            <a:ext cx="2895600" cy="365125"/>
          </a:xfrm>
          <a:prstGeom prst="rect">
            <a:avLst/>
          </a:prstGeom>
        </p:spPr>
        <p:txBody>
          <a:bodyPr vert="horz" lIns="91270" tIns="45625" rIns="91270" bIns="45625" rtlCol="0" anchor="ctr"/>
          <a:p>
            <a:pPr algn="ctr">
              <a:buNone/>
            </a:pPr>
            <a:endParaRPr lang="zh-CN" altLang="en-US" dirty="0">
              <a:ea typeface="SimSun" panose="02010600030101010101" pitchFamily="2" charset="-122"/>
            </a:endParaRPr>
          </a:p>
        </p:txBody>
      </p:sp>
      <p:sp>
        <p:nvSpPr>
          <p:cNvPr id="9" name="灯片编号占位符 6"/>
          <p:cNvSpPr>
            <a:spLocks noGrp="1"/>
          </p:cNvSpPr>
          <p:nvPr>
            <p:ph type="sldNum" sz="quarter" idx="4"/>
          </p:nvPr>
        </p:nvSpPr>
        <p:spPr>
          <a:xfrm>
            <a:off x="6553200" y="6356350"/>
            <a:ext cx="2133600" cy="365125"/>
          </a:xfrm>
          <a:prstGeom prst="rect">
            <a:avLst/>
          </a:prstGeom>
        </p:spPr>
        <p:txBody>
          <a:bodyPr vert="horz" wrap="square" lIns="91270" tIns="45625" rIns="91270" bIns="45625" numCol="1" anchor="ctr" anchorCtr="0" compatLnSpc="1"/>
          <a:p>
            <a:pPr algn="r">
              <a:buNone/>
            </a:pPr>
            <a:fld id="{9A0DB2DC-4C9A-4742-B13C-FB6460FD3503}" type="slidenum">
              <a:rPr lang="zh-CN" altLang="en-US" dirty="0">
                <a:ea typeface="SimSun" panose="02010600030101010101" pitchFamily="2" charset="-122"/>
              </a:rPr>
            </a:fld>
            <a:endParaRPr lang="zh-CN" altLang="en-US" dirty="0">
              <a:ea typeface="SimSun" panose="02010600030101010101" pitchFamily="2" charset="-122"/>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53"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56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629853" y="2057402"/>
            <a:ext cx="2949178" cy="3811588"/>
          </a:xfrm>
        </p:spPr>
        <p:txBody>
          <a:bodyPr/>
          <a:lstStyle>
            <a:lvl1pPr marL="0" indent="0">
              <a:buNone/>
              <a:defRPr sz="1600"/>
            </a:lvl1pPr>
            <a:lvl2pPr marL="454025" indent="0">
              <a:buNone/>
              <a:defRPr sz="1400"/>
            </a:lvl2pPr>
            <a:lvl3pPr marL="908685" indent="0">
              <a:buNone/>
              <a:defRPr sz="1200"/>
            </a:lvl3pPr>
            <a:lvl4pPr marL="1362710" indent="0">
              <a:buNone/>
              <a:defRPr sz="1000"/>
            </a:lvl4pPr>
            <a:lvl5pPr marL="1817370" indent="0">
              <a:buNone/>
              <a:defRPr sz="1000"/>
            </a:lvl5pPr>
            <a:lvl6pPr marL="2271395" indent="0">
              <a:buNone/>
              <a:defRPr sz="1000"/>
            </a:lvl6pPr>
            <a:lvl7pPr marL="2726055" indent="0">
              <a:buNone/>
              <a:defRPr sz="1000"/>
            </a:lvl7pPr>
            <a:lvl8pPr marL="3180080" indent="0">
              <a:buNone/>
              <a:defRPr sz="1000"/>
            </a:lvl8pPr>
            <a:lvl9pPr marL="3634740" indent="0">
              <a:buNone/>
              <a:defRPr sz="1000"/>
            </a:lvl9pPr>
          </a:lstStyle>
          <a:p>
            <a:pPr lvl="0"/>
            <a:r>
              <a:rPr lang="en-US"/>
              <a:t>Edit Master text styles</a:t>
            </a:r>
            <a:endParaRPr lang="en-US"/>
          </a:p>
        </p:txBody>
      </p:sp>
      <p:sp>
        <p:nvSpPr>
          <p:cNvPr id="7" name="Date Placeholder 4"/>
          <p:cNvSpPr>
            <a:spLocks noGrp="1"/>
          </p:cNvSpPr>
          <p:nvPr>
            <p:ph type="dt" sz="half" idx="12"/>
          </p:nvPr>
        </p:nvSpPr>
        <p:spPr>
          <a:xfrm>
            <a:off x="628650" y="6356350"/>
            <a:ext cx="2057400" cy="365125"/>
          </a:xfrm>
          <a:prstGeom prst="rect">
            <a:avLst/>
          </a:prstGeom>
        </p:spPr>
        <p:txBody>
          <a:bodyPr vert="horz" lIns="90852" tIns="45408" rIns="90852" bIns="45408"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l" defTabSz="911860" rtl="0" eaLnBrk="0" fontAlgn="base" latinLnBrk="0" hangingPunct="0">
              <a:lnSpc>
                <a:spcPct val="100000"/>
              </a:lnSpc>
              <a:spcBef>
                <a:spcPct val="0"/>
              </a:spcBef>
              <a:spcAft>
                <a:spcPct val="0"/>
              </a:spcAft>
              <a:buClrTx/>
              <a:buSzTx/>
              <a:buFontTx/>
              <a:buNone/>
              <a:defRPr/>
            </a:pPr>
            <a:fld id="{D82B34C9-A4D7-4A76-AB5A-61C3D0C5064A}" type="datetimeFigureOut">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0852" tIns="45408" rIns="90852" bIns="45408"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ctr" defTabSz="911860" rtl="0" eaLnBrk="0" fontAlgn="base" latinLnBrk="0" hangingPunct="0">
              <a:lnSpc>
                <a:spcPct val="100000"/>
              </a:lnSpc>
              <a:spcBef>
                <a:spcPct val="0"/>
              </a:spcBef>
              <a:spcAft>
                <a:spcPct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wrap="square" lIns="90852" tIns="45408" rIns="90852" bIns="45408" numCol="1" anchor="ctr" anchorCtr="0" compatLnSpc="1"/>
          <a:lstStyle>
            <a:lvl1pPr defTabSz="911225" eaLnBrk="0" hangingPunct="0">
              <a:defRPr/>
            </a:lvl1pPr>
          </a:lstStyle>
          <a:p>
            <a:pPr marL="0" marR="0" lvl="0" indent="0" algn="r" defTabSz="911225" rtl="0" eaLnBrk="0" fontAlgn="base" latinLnBrk="0" hangingPunct="0">
              <a:lnSpc>
                <a:spcPct val="100000"/>
              </a:lnSpc>
              <a:spcBef>
                <a:spcPct val="0"/>
              </a:spcBef>
              <a:spcAft>
                <a:spcPct val="0"/>
              </a:spcAft>
              <a:buClrTx/>
              <a:buSzTx/>
              <a:buFontTx/>
              <a:buNone/>
              <a:defRPr/>
            </a:pPr>
            <a:fld id="{3B3F6C1D-3907-42CF-B3C9-4C88EADBF344}" type="slidenum">
              <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p:cNvSpPr>
          <p:nvPr>
            <p:ph type="dt" sz="half" idx="2"/>
          </p:nvPr>
        </p:nvSpPr>
        <p:spPr>
          <a:xfrm>
            <a:off x="457200" y="6356350"/>
            <a:ext cx="2133600" cy="365125"/>
          </a:xfrm>
          <a:prstGeom prst="rect">
            <a:avLst/>
          </a:prstGeom>
        </p:spPr>
        <p:txBody>
          <a:bodyPr vert="horz" lIns="91270" tIns="45625" rIns="91270" bIns="45625" rtlCol="0" anchor="ctr"/>
          <a:p>
            <a:pPr>
              <a:buNone/>
            </a:pPr>
            <a:fld id="{BB962C8B-B14F-4D97-AF65-F5344CB8AC3E}" type="datetimeFigureOut">
              <a:rPr lang="zh-CN" altLang="en-US" dirty="0">
                <a:ea typeface="SimSun" panose="02010600030101010101" pitchFamily="2" charset="-122"/>
              </a:rPr>
            </a:fld>
            <a:endParaRPr lang="zh-CN" altLang="en-US" dirty="0">
              <a:ea typeface="SimSun" panose="02010600030101010101" pitchFamily="2" charset="-122"/>
            </a:endParaRPr>
          </a:p>
        </p:txBody>
      </p:sp>
      <p:sp>
        <p:nvSpPr>
          <p:cNvPr id="8" name="页脚占位符 4"/>
          <p:cNvSpPr>
            <a:spLocks noGrp="1"/>
          </p:cNvSpPr>
          <p:nvPr>
            <p:ph type="ftr" sz="quarter" idx="3"/>
          </p:nvPr>
        </p:nvSpPr>
        <p:spPr>
          <a:xfrm>
            <a:off x="3124200" y="6356350"/>
            <a:ext cx="2895600" cy="365125"/>
          </a:xfrm>
          <a:prstGeom prst="rect">
            <a:avLst/>
          </a:prstGeom>
        </p:spPr>
        <p:txBody>
          <a:bodyPr vert="horz" lIns="91270" tIns="45625" rIns="91270" bIns="45625" rtlCol="0" anchor="ctr"/>
          <a:p>
            <a:pPr algn="ctr">
              <a:buNone/>
            </a:pPr>
            <a:endParaRPr lang="zh-CN" altLang="en-US" dirty="0">
              <a:ea typeface="SimSun" panose="02010600030101010101" pitchFamily="2" charset="-122"/>
            </a:endParaRPr>
          </a:p>
        </p:txBody>
      </p:sp>
      <p:sp>
        <p:nvSpPr>
          <p:cNvPr id="9" name="灯片编号占位符 5"/>
          <p:cNvSpPr>
            <a:spLocks noGrp="1"/>
          </p:cNvSpPr>
          <p:nvPr>
            <p:ph type="sldNum" sz="quarter" idx="4"/>
          </p:nvPr>
        </p:nvSpPr>
        <p:spPr>
          <a:xfrm>
            <a:off x="6553200" y="6356350"/>
            <a:ext cx="2133600" cy="365125"/>
          </a:xfrm>
          <a:prstGeom prst="rect">
            <a:avLst/>
          </a:prstGeom>
        </p:spPr>
        <p:txBody>
          <a:bodyPr vert="horz" wrap="square" lIns="91270" tIns="45625" rIns="91270" bIns="45625" numCol="1" anchor="ctr" anchorCtr="0" compatLnSpc="1"/>
          <a:p>
            <a:pPr algn="r">
              <a:buNone/>
            </a:pPr>
            <a:fld id="{9A0DB2DC-4C9A-4742-B13C-FB6460FD3503}" type="slidenum">
              <a:rPr lang="zh-CN" altLang="en-US" dirty="0">
                <a:ea typeface="SimSun" panose="02010600030101010101" pitchFamily="2" charset="-122"/>
              </a:rPr>
            </a:fld>
            <a:endParaRPr lang="zh-CN" altLang="en-US" dirty="0">
              <a:ea typeface="SimSun" panose="02010600030101010101" pitchFamily="2" charset="-122"/>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bg>
      <p:bgPr>
        <a:solidFill>
          <a:schemeClr val="bg1"/>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420"/>
            <a:ext cx="2057400" cy="4387851"/>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06420"/>
            <a:ext cx="6019800" cy="4387851"/>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p:cNvSpPr>
          <p:nvPr>
            <p:ph type="dt" sz="half" idx="2"/>
          </p:nvPr>
        </p:nvSpPr>
        <p:spPr>
          <a:xfrm>
            <a:off x="457200" y="6356350"/>
            <a:ext cx="2133600" cy="365125"/>
          </a:xfrm>
          <a:prstGeom prst="rect">
            <a:avLst/>
          </a:prstGeom>
        </p:spPr>
        <p:txBody>
          <a:bodyPr vert="horz" lIns="91270" tIns="45625" rIns="91270" bIns="45625" rtlCol="0" anchor="ctr"/>
          <a:p>
            <a:pPr>
              <a:buNone/>
            </a:pPr>
            <a:fld id="{BB962C8B-B14F-4D97-AF65-F5344CB8AC3E}" type="datetimeFigureOut">
              <a:rPr lang="zh-CN" altLang="en-US" dirty="0">
                <a:ea typeface="SimSun" panose="02010600030101010101" pitchFamily="2" charset="-122"/>
              </a:rPr>
            </a:fld>
            <a:endParaRPr lang="zh-CN" altLang="en-US" dirty="0">
              <a:ea typeface="SimSun" panose="02010600030101010101" pitchFamily="2" charset="-122"/>
            </a:endParaRPr>
          </a:p>
        </p:txBody>
      </p:sp>
      <p:sp>
        <p:nvSpPr>
          <p:cNvPr id="8" name="页脚占位符 4"/>
          <p:cNvSpPr>
            <a:spLocks noGrp="1"/>
          </p:cNvSpPr>
          <p:nvPr>
            <p:ph type="ftr" sz="quarter" idx="3"/>
          </p:nvPr>
        </p:nvSpPr>
        <p:spPr>
          <a:xfrm>
            <a:off x="3124200" y="6356350"/>
            <a:ext cx="2895600" cy="365125"/>
          </a:xfrm>
          <a:prstGeom prst="rect">
            <a:avLst/>
          </a:prstGeom>
        </p:spPr>
        <p:txBody>
          <a:bodyPr vert="horz" lIns="91270" tIns="45625" rIns="91270" bIns="45625" rtlCol="0" anchor="ctr"/>
          <a:p>
            <a:pPr algn="ctr">
              <a:buNone/>
            </a:pPr>
            <a:endParaRPr lang="zh-CN" altLang="en-US" dirty="0">
              <a:ea typeface="SimSun" panose="02010600030101010101" pitchFamily="2" charset="-122"/>
            </a:endParaRPr>
          </a:p>
        </p:txBody>
      </p:sp>
      <p:sp>
        <p:nvSpPr>
          <p:cNvPr id="9" name="灯片编号占位符 5"/>
          <p:cNvSpPr>
            <a:spLocks noGrp="1"/>
          </p:cNvSpPr>
          <p:nvPr>
            <p:ph type="sldNum" sz="quarter" idx="4"/>
          </p:nvPr>
        </p:nvSpPr>
        <p:spPr>
          <a:xfrm>
            <a:off x="6553200" y="6356350"/>
            <a:ext cx="2133600" cy="365125"/>
          </a:xfrm>
          <a:prstGeom prst="rect">
            <a:avLst/>
          </a:prstGeom>
        </p:spPr>
        <p:txBody>
          <a:bodyPr vert="horz" wrap="square" lIns="91270" tIns="45625" rIns="91270" bIns="45625" numCol="1" anchor="ctr" anchorCtr="0" compatLnSpc="1"/>
          <a:p>
            <a:pPr algn="r">
              <a:buNone/>
            </a:pPr>
            <a:fld id="{9A0DB2DC-4C9A-4742-B13C-FB6460FD3503}" type="slidenum">
              <a:rPr lang="zh-CN" altLang="en-US" dirty="0">
                <a:ea typeface="SimSun" panose="02010600030101010101" pitchFamily="2" charset="-122"/>
              </a:rPr>
            </a:fld>
            <a:endParaRPr lang="zh-CN" altLang="en-US" dirty="0">
              <a:ea typeface="SimSun" panose="02010600030101010101" pitchFamily="2" charset="-122"/>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标题和内容">
  <p:cSld name="1_标题和内容">
    <p:bg>
      <p:bgPr>
        <a:blipFill rotWithShape="0">
          <a:blip r:embed="rId2"/>
          <a:stretch>
            <a:fillRect/>
          </a:stretch>
        </a:blipFill>
        <a:effectLst/>
      </p:bgPr>
    </p:bg>
    <p:spTree>
      <p:nvGrpSpPr>
        <p:cNvPr id="1" name="Shape 11"/>
        <p:cNvGrpSpPr/>
        <p:nvPr/>
      </p:nvGrpSpPr>
      <p:grpSpPr>
        <a:xfrm>
          <a:off x="0" y="0"/>
          <a:ext cx="0" cy="0"/>
          <a:chOff x="0" y="0"/>
          <a:chExt cx="0" cy="0"/>
        </a:xfrm>
      </p:grpSpPr>
      <p:sp>
        <p:nvSpPr>
          <p:cNvPr id="2" name="Date Placeholder 1"/>
          <p:cNvSpPr>
            <a:spLocks noGrp="1"/>
          </p:cNvSpPr>
          <p:nvPr>
            <p:ph type="dt" sz="half" idx="10"/>
          </p:nvPr>
        </p:nvSpPr>
        <p:spPr/>
        <p:txBody>
          <a:bodyPr/>
          <a:p>
            <a:pPr lvl="0" eaLnBrk="1" hangingPunct="1">
              <a:buNone/>
            </a:pPr>
            <a:fld id="{BB962C8B-B14F-4D97-AF65-F5344CB8AC3E}" type="datetimeFigureOut">
              <a:rPr lang="zh-CN" altLang="en-US" dirty="0"/>
            </a:fld>
            <a:endParaRPr lang="zh-CN" altLang="en-US" dirty="0"/>
          </a:p>
        </p:txBody>
      </p:sp>
      <p:sp>
        <p:nvSpPr>
          <p:cNvPr id="3" name="Footer Placeholder 2"/>
          <p:cNvSpPr>
            <a:spLocks noGrp="1"/>
          </p:cNvSpPr>
          <p:nvPr>
            <p:ph type="ftr" sz="quarter" idx="11"/>
          </p:nvPr>
        </p:nvSpPr>
        <p:spPr/>
        <p:txBody>
          <a:bodyPr/>
          <a:p>
            <a:pPr lvl="0" eaLnBrk="1" hangingPunct="1">
              <a:buNone/>
            </a:pPr>
            <a:endParaRPr lang="zh-CN" altLang="en-US" dirty="0"/>
          </a:p>
        </p:txBody>
      </p:sp>
      <p:sp>
        <p:nvSpPr>
          <p:cNvPr id="4" name="Slide Number Placeholder 3"/>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lIns="55733" tIns="27866" rIns="55733" bIns="27866"/>
          <a:lstStyle/>
          <a:p>
            <a:r>
              <a:rPr lang="zh-CN" altLang="en-US"/>
              <a:t>单击此处编辑母版标题样式</a:t>
            </a:r>
            <a:endParaRPr lang="zh-CN" altLang="en-US"/>
          </a:p>
        </p:txBody>
      </p:sp>
      <p:sp>
        <p:nvSpPr>
          <p:cNvPr id="3" name="内容占位符 2"/>
          <p:cNvSpPr>
            <a:spLocks noGrp="1"/>
          </p:cNvSpPr>
          <p:nvPr>
            <p:ph sz="half" idx="1"/>
          </p:nvPr>
        </p:nvSpPr>
        <p:spPr>
          <a:xfrm>
            <a:off x="628662" y="1825686"/>
            <a:ext cx="3886273" cy="4351484"/>
          </a:xfrm>
        </p:spPr>
        <p:txBody>
          <a:bodyPr lIns="55733" tIns="27866" rIns="55733" bIns="2786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quarter" idx="2"/>
          </p:nvPr>
        </p:nvSpPr>
        <p:spPr>
          <a:xfrm>
            <a:off x="4629238" y="1825686"/>
            <a:ext cx="3886273" cy="2098745"/>
          </a:xfrm>
        </p:spPr>
        <p:txBody>
          <a:bodyPr lIns="55733" tIns="27866" rIns="55733" bIns="2786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内容占位符 4"/>
          <p:cNvSpPr>
            <a:spLocks noGrp="1"/>
          </p:cNvSpPr>
          <p:nvPr>
            <p:ph sz="quarter" idx="3"/>
          </p:nvPr>
        </p:nvSpPr>
        <p:spPr>
          <a:xfrm>
            <a:off x="4629238" y="4076837"/>
            <a:ext cx="3886273" cy="2100333"/>
          </a:xfrm>
        </p:spPr>
        <p:txBody>
          <a:bodyPr lIns="55733" tIns="27866" rIns="55733" bIns="2786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Date Placeholder 5"/>
          <p:cNvSpPr>
            <a:spLocks noGrp="1"/>
          </p:cNvSpPr>
          <p:nvPr>
            <p:ph type="dt" sz="half" idx="10"/>
          </p:nvPr>
        </p:nvSpPr>
        <p:spPr/>
        <p:txBody>
          <a:bodyPr/>
          <a:p>
            <a:pPr lvl="0" eaLnBrk="1" hangingPunct="1">
              <a:buNone/>
            </a:pPr>
            <a:fld id="{BB962C8B-B14F-4D97-AF65-F5344CB8AC3E}" type="datetimeFigureOut">
              <a:rPr lang="zh-CN" altLang="en-US" dirty="0"/>
            </a:fld>
            <a:endParaRPr lang="zh-CN" altLang="en-US" dirty="0"/>
          </a:p>
        </p:txBody>
      </p:sp>
      <p:sp>
        <p:nvSpPr>
          <p:cNvPr id="7" name="Footer Placeholder 6"/>
          <p:cNvSpPr>
            <a:spLocks noGrp="1"/>
          </p:cNvSpPr>
          <p:nvPr>
            <p:ph type="ftr" sz="quarter" idx="11"/>
          </p:nvPr>
        </p:nvSpPr>
        <p:spPr/>
        <p:txBody>
          <a:bodyPr/>
          <a:p>
            <a:pPr lvl="0" eaLnBrk="1" hangingPunct="1">
              <a:buNone/>
            </a:pPr>
            <a:endParaRPr lang="zh-CN" altLang="en-US" dirty="0"/>
          </a:p>
        </p:txBody>
      </p:sp>
      <p:sp>
        <p:nvSpPr>
          <p:cNvPr id="8" name="Slide Number Placeholder 7"/>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p>
        </p:txBody>
      </p:sp>
    </p:spTree>
  </p:cSld>
  <p:clrMapOvr>
    <a:masterClrMapping/>
  </p:clrMapOvr>
  <p:transition advClick="0" advTm="3000">
    <p:rand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lvl="0" eaLnBrk="1" hangingPunct="1">
              <a:buNone/>
            </a:pPr>
            <a:fld id="{BB962C8B-B14F-4D97-AF65-F5344CB8AC3E}" type="datetimeFigureOut">
              <a:rPr lang="zh-CN" altLang="en-US" dirty="0"/>
            </a:fld>
            <a:endParaRPr lang="zh-CN" altLang="en-US" dirty="0"/>
          </a:p>
        </p:txBody>
      </p:sp>
      <p:sp>
        <p:nvSpPr>
          <p:cNvPr id="3" name="Footer Placeholder 2"/>
          <p:cNvSpPr>
            <a:spLocks noGrp="1"/>
          </p:cNvSpPr>
          <p:nvPr>
            <p:ph type="ftr" sz="quarter" idx="11"/>
          </p:nvPr>
        </p:nvSpPr>
        <p:spPr/>
        <p:txBody>
          <a:bodyPr/>
          <a:p>
            <a:pPr lvl="0" eaLnBrk="1" hangingPunct="1">
              <a:buNone/>
            </a:pPr>
            <a:endParaRPr lang="zh-CN" altLang="en-US" dirty="0"/>
          </a:p>
        </p:txBody>
      </p:sp>
      <p:sp>
        <p:nvSpPr>
          <p:cNvPr id="4" name="Slide Number Placeholder 3"/>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p>
        </p:txBody>
      </p:sp>
    </p:spTree>
  </p:cSld>
  <p:clrMapOvr>
    <a:masterClrMapping/>
  </p:clrMapOvr>
  <p:transition spd="slow" advClick="0" advTm="4000">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_标题幻灯片">
    <p:bg>
      <p:bgPr>
        <a:solidFill>
          <a:schemeClr val="bg1"/>
        </a:solidFill>
        <a:effectLst/>
      </p:bgPr>
    </p:bg>
    <p:spTree>
      <p:nvGrpSpPr>
        <p:cNvPr id="1" name=""/>
        <p:cNvGrpSpPr/>
        <p:nvPr/>
      </p:nvGrpSpPr>
      <p:grpSpPr>
        <a:xfrm>
          <a:off x="0" y="0"/>
          <a:ext cx="0" cy="0"/>
          <a:chOff x="0" y="0"/>
          <a:chExt cx="0" cy="0"/>
        </a:xfrm>
      </p:grpSpPr>
      <p:pic>
        <p:nvPicPr>
          <p:cNvPr id="47106" name="图片 6"/>
          <p:cNvPicPr>
            <a:picLocks noChangeAspect="1"/>
          </p:cNvPicPr>
          <p:nvPr userDrawn="1"/>
        </p:nvPicPr>
        <p:blipFill>
          <a:blip r:embed="rId2"/>
          <a:stretch>
            <a:fillRect/>
          </a:stretch>
        </p:blipFill>
        <p:spPr>
          <a:xfrm>
            <a:off x="0" y="0"/>
            <a:ext cx="9144000" cy="6869113"/>
          </a:xfrm>
          <a:prstGeom prst="rect">
            <a:avLst/>
          </a:prstGeom>
          <a:noFill/>
          <a:ln w="9525">
            <a:noFill/>
          </a:ln>
        </p:spPr>
      </p:pic>
      <p:grpSp>
        <p:nvGrpSpPr>
          <p:cNvPr id="47107" name="组合 7"/>
          <p:cNvGrpSpPr/>
          <p:nvPr userDrawn="1"/>
        </p:nvGrpSpPr>
        <p:grpSpPr>
          <a:xfrm>
            <a:off x="0" y="0"/>
            <a:ext cx="9144000" cy="698500"/>
            <a:chOff x="310412" y="0"/>
            <a:chExt cx="12416520" cy="698500"/>
          </a:xfrm>
        </p:grpSpPr>
        <p:pic>
          <p:nvPicPr>
            <p:cNvPr id="47113" name="图片 8"/>
            <p:cNvPicPr>
              <a:picLocks noChangeAspect="1"/>
            </p:cNvPicPr>
            <p:nvPr/>
          </p:nvPicPr>
          <p:blipFill>
            <a:blip r:embed="rId3"/>
            <a:srcRect l="4816" b="92778"/>
            <a:stretch>
              <a:fillRect/>
            </a:stretch>
          </p:blipFill>
          <p:spPr>
            <a:xfrm>
              <a:off x="310412" y="0"/>
              <a:ext cx="6136369" cy="698500"/>
            </a:xfrm>
            <a:prstGeom prst="rect">
              <a:avLst/>
            </a:prstGeom>
            <a:noFill/>
            <a:ln w="9525">
              <a:noFill/>
            </a:ln>
          </p:spPr>
        </p:pic>
        <p:pic>
          <p:nvPicPr>
            <p:cNvPr id="47114" name="图片 9"/>
            <p:cNvPicPr>
              <a:picLocks noChangeAspect="1"/>
            </p:cNvPicPr>
            <p:nvPr/>
          </p:nvPicPr>
          <p:blipFill>
            <a:blip r:embed="rId3"/>
            <a:srcRect b="92778"/>
            <a:stretch>
              <a:fillRect/>
            </a:stretch>
          </p:blipFill>
          <p:spPr>
            <a:xfrm>
              <a:off x="6280149" y="0"/>
              <a:ext cx="6446783" cy="698500"/>
            </a:xfrm>
            <a:prstGeom prst="rect">
              <a:avLst/>
            </a:prstGeom>
            <a:noFill/>
            <a:ln w="9525">
              <a:noFill/>
            </a:ln>
          </p:spPr>
        </p:pic>
      </p:grpSp>
      <p:grpSp>
        <p:nvGrpSpPr>
          <p:cNvPr id="47108" name="组合 10"/>
          <p:cNvGrpSpPr/>
          <p:nvPr userDrawn="1"/>
        </p:nvGrpSpPr>
        <p:grpSpPr>
          <a:xfrm flipV="1">
            <a:off x="0" y="6083300"/>
            <a:ext cx="9144000" cy="774700"/>
            <a:chOff x="310412" y="0"/>
            <a:chExt cx="12416520" cy="698500"/>
          </a:xfrm>
        </p:grpSpPr>
        <p:pic>
          <p:nvPicPr>
            <p:cNvPr id="47111" name="图片 11"/>
            <p:cNvPicPr>
              <a:picLocks noChangeAspect="1"/>
            </p:cNvPicPr>
            <p:nvPr/>
          </p:nvPicPr>
          <p:blipFill>
            <a:blip r:embed="rId4"/>
            <a:srcRect l="4816" b="92778"/>
            <a:stretch>
              <a:fillRect/>
            </a:stretch>
          </p:blipFill>
          <p:spPr>
            <a:xfrm>
              <a:off x="310412" y="0"/>
              <a:ext cx="6136369" cy="698500"/>
            </a:xfrm>
            <a:prstGeom prst="rect">
              <a:avLst/>
            </a:prstGeom>
            <a:noFill/>
            <a:ln w="9525">
              <a:noFill/>
            </a:ln>
          </p:spPr>
        </p:pic>
        <p:pic>
          <p:nvPicPr>
            <p:cNvPr id="47112" name="图片 12"/>
            <p:cNvPicPr>
              <a:picLocks noChangeAspect="1"/>
            </p:cNvPicPr>
            <p:nvPr/>
          </p:nvPicPr>
          <p:blipFill>
            <a:blip r:embed="rId4"/>
            <a:srcRect b="92778"/>
            <a:stretch>
              <a:fillRect/>
            </a:stretch>
          </p:blipFill>
          <p:spPr>
            <a:xfrm>
              <a:off x="6280149" y="0"/>
              <a:ext cx="6446783" cy="698500"/>
            </a:xfrm>
            <a:prstGeom prst="rect">
              <a:avLst/>
            </a:prstGeom>
            <a:noFill/>
            <a:ln w="9525">
              <a:noFill/>
            </a:ln>
          </p:spPr>
        </p:pic>
      </p:grpSp>
      <p:sp>
        <p:nvSpPr>
          <p:cNvPr id="2" name="Date Placeholder 1"/>
          <p:cNvSpPr>
            <a:spLocks noGrp="1"/>
          </p:cNvSpPr>
          <p:nvPr>
            <p:ph type="dt" sz="half" idx="10"/>
          </p:nvPr>
        </p:nvSpPr>
        <p:spPr/>
        <p:txBody>
          <a:bodyPr/>
          <a:p>
            <a:pPr lvl="0" eaLnBrk="1" hangingPunct="1">
              <a:buNone/>
            </a:pPr>
            <a:fld id="{BB962C8B-B14F-4D97-AF65-F5344CB8AC3E}" type="datetimeFigureOut">
              <a:rPr lang="zh-CN" altLang="en-US" dirty="0"/>
            </a:fld>
            <a:endParaRPr lang="zh-CN" altLang="en-US" dirty="0"/>
          </a:p>
        </p:txBody>
      </p:sp>
      <p:sp>
        <p:nvSpPr>
          <p:cNvPr id="3" name="Footer Placeholder 2"/>
          <p:cNvSpPr>
            <a:spLocks noGrp="1"/>
          </p:cNvSpPr>
          <p:nvPr>
            <p:ph type="ftr" sz="quarter" idx="11"/>
          </p:nvPr>
        </p:nvSpPr>
        <p:spPr/>
        <p:txBody>
          <a:bodyPr/>
          <a:p>
            <a:pPr lvl="0" eaLnBrk="1" hangingPunct="1">
              <a:buNone/>
            </a:pPr>
            <a:endParaRPr lang="zh-CN" altLang="en-US" dirty="0"/>
          </a:p>
        </p:txBody>
      </p:sp>
      <p:sp>
        <p:nvSpPr>
          <p:cNvPr id="4" name="Slide Number Placeholder 3"/>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p>
        </p:txBody>
      </p:sp>
    </p:spTree>
  </p:cSld>
  <p:clrMapOvr>
    <a:masterClrMapping/>
  </p:clrMapOvr>
  <p:transition spd="slow" advClick="0" advTm="5000"/>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24" y="1122401"/>
            <a:ext cx="6858130" cy="2387680"/>
          </a:xfrm>
          <a:prstGeom prst="rect">
            <a:avLst/>
          </a:prstGeom>
        </p:spPr>
        <p:txBody>
          <a:bodyPr lIns="55676" tIns="27836" rIns="55676" bIns="27836" anchor="b"/>
          <a:lstStyle>
            <a:lvl1pPr algn="ctr">
              <a:defRPr sz="5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143024" y="3602163"/>
            <a:ext cx="6858130" cy="1655817"/>
          </a:xfrm>
          <a:prstGeom prst="rect">
            <a:avLst/>
          </a:prstGeom>
        </p:spPr>
        <p:txBody>
          <a:bodyPr lIns="55676" tIns="27836" rIns="55676" bIns="27836"/>
          <a:lstStyle>
            <a:lvl1pPr marL="0" indent="0" algn="ctr">
              <a:buNone/>
              <a:defRPr sz="2000"/>
            </a:lvl1pPr>
            <a:lvl2pPr marL="382905" indent="0" algn="ctr">
              <a:buNone/>
              <a:defRPr sz="1700"/>
            </a:lvl2pPr>
            <a:lvl3pPr marL="766445" indent="0" algn="ctr">
              <a:buNone/>
              <a:defRPr sz="1500"/>
            </a:lvl3pPr>
            <a:lvl4pPr marL="1149350" indent="0" algn="ctr">
              <a:buNone/>
              <a:defRPr sz="1300"/>
            </a:lvl4pPr>
            <a:lvl5pPr marL="1532255" indent="0" algn="ctr">
              <a:buNone/>
              <a:defRPr sz="1300"/>
            </a:lvl5pPr>
            <a:lvl6pPr marL="1915160" indent="0" algn="ctr">
              <a:buNone/>
              <a:defRPr sz="1300"/>
            </a:lvl6pPr>
            <a:lvl7pPr marL="2298700" indent="0" algn="ctr">
              <a:buNone/>
              <a:defRPr sz="1300"/>
            </a:lvl7pPr>
            <a:lvl8pPr marL="2681605" indent="0" algn="ctr">
              <a:buNone/>
              <a:defRPr sz="1300"/>
            </a:lvl8pPr>
            <a:lvl9pPr marL="3065145" indent="0" algn="ctr">
              <a:buNone/>
              <a:defRPr sz="1300"/>
            </a:lvl9pPr>
          </a:lstStyle>
          <a:p>
            <a:r>
              <a:rPr lang="zh-CN" altLang="en-US"/>
              <a:t>单击此处编辑母版副标题样式</a:t>
            </a:r>
            <a:endParaRPr lang="zh-CN" altLang="en-US"/>
          </a:p>
        </p:txBody>
      </p:sp>
    </p:spTree>
  </p:cSld>
  <p:clrMapOvr>
    <a:masterClrMapping/>
  </p:clrMapOvr>
  <p:transition advClick="0" advTm="3000">
    <p:rand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2" y="198996"/>
            <a:ext cx="4485050" cy="827234"/>
          </a:xfrm>
          <a:prstGeom prst="rect">
            <a:avLst/>
          </a:prstGeom>
        </p:spPr>
        <p:txBody>
          <a:bodyPr lIns="55676" tIns="27836" rIns="55676" bIns="27836"/>
          <a:lstStyle/>
          <a:p>
            <a:r>
              <a:rPr lang="zh-CN" altLang="en-US"/>
              <a:t>单击此处编辑母版标题样式</a:t>
            </a:r>
            <a:endParaRPr lang="zh-CN" altLang="en-US"/>
          </a:p>
        </p:txBody>
      </p:sp>
      <p:sp>
        <p:nvSpPr>
          <p:cNvPr id="3" name="内容占位符 2"/>
          <p:cNvSpPr>
            <a:spLocks noGrp="1"/>
          </p:cNvSpPr>
          <p:nvPr>
            <p:ph idx="1"/>
          </p:nvPr>
        </p:nvSpPr>
        <p:spPr>
          <a:xfrm>
            <a:off x="249172" y="1158150"/>
            <a:ext cx="4485050" cy="3275847"/>
          </a:xfrm>
          <a:prstGeom prst="rect">
            <a:avLst/>
          </a:prstGeom>
        </p:spPr>
        <p:txBody>
          <a:bodyPr lIns="55676" tIns="27836" rIns="55676" bIns="2783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920" y="1709818"/>
            <a:ext cx="7886849" cy="2852833"/>
          </a:xfrm>
          <a:prstGeom prst="rect">
            <a:avLst/>
          </a:prstGeom>
        </p:spPr>
        <p:txBody>
          <a:bodyPr lIns="55676" tIns="27836" rIns="55676" bIns="27836" anchor="b"/>
          <a:lstStyle>
            <a:lvl1pPr>
              <a:defRPr sz="5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23920" y="4589640"/>
            <a:ext cx="7886849" cy="1500237"/>
          </a:xfrm>
          <a:prstGeom prst="rect">
            <a:avLst/>
          </a:prstGeom>
        </p:spPr>
        <p:txBody>
          <a:bodyPr lIns="55676" tIns="27836" rIns="55676" bIns="27836"/>
          <a:lstStyle>
            <a:lvl1pPr marL="0" indent="0">
              <a:buNone/>
              <a:defRPr sz="2000">
                <a:solidFill>
                  <a:schemeClr val="tx1">
                    <a:tint val="75000"/>
                  </a:schemeClr>
                </a:solidFill>
              </a:defRPr>
            </a:lvl1pPr>
            <a:lvl2pPr marL="382905" indent="0">
              <a:buNone/>
              <a:defRPr sz="1700">
                <a:solidFill>
                  <a:schemeClr val="tx1">
                    <a:tint val="75000"/>
                  </a:schemeClr>
                </a:solidFill>
              </a:defRPr>
            </a:lvl2pPr>
            <a:lvl3pPr marL="766445" indent="0">
              <a:buNone/>
              <a:defRPr sz="1500">
                <a:solidFill>
                  <a:schemeClr val="tx1">
                    <a:tint val="75000"/>
                  </a:schemeClr>
                </a:solidFill>
              </a:defRPr>
            </a:lvl3pPr>
            <a:lvl4pPr marL="1149350" indent="0">
              <a:buNone/>
              <a:defRPr sz="1300">
                <a:solidFill>
                  <a:schemeClr val="tx1">
                    <a:tint val="75000"/>
                  </a:schemeClr>
                </a:solidFill>
              </a:defRPr>
            </a:lvl4pPr>
            <a:lvl5pPr marL="1532255" indent="0">
              <a:buNone/>
              <a:defRPr sz="1300">
                <a:solidFill>
                  <a:schemeClr val="tx1">
                    <a:tint val="75000"/>
                  </a:schemeClr>
                </a:solidFill>
              </a:defRPr>
            </a:lvl5pPr>
            <a:lvl6pPr marL="1915160" indent="0">
              <a:buNone/>
              <a:defRPr sz="1300">
                <a:solidFill>
                  <a:schemeClr val="tx1">
                    <a:tint val="75000"/>
                  </a:schemeClr>
                </a:solidFill>
              </a:defRPr>
            </a:lvl6pPr>
            <a:lvl7pPr marL="2298700" indent="0">
              <a:buNone/>
              <a:defRPr sz="1300">
                <a:solidFill>
                  <a:schemeClr val="tx1">
                    <a:tint val="75000"/>
                  </a:schemeClr>
                </a:solidFill>
              </a:defRPr>
            </a:lvl7pPr>
            <a:lvl8pPr marL="2681605" indent="0">
              <a:buNone/>
              <a:defRPr sz="1300">
                <a:solidFill>
                  <a:schemeClr val="tx1">
                    <a:tint val="75000"/>
                  </a:schemeClr>
                </a:solidFill>
              </a:defRPr>
            </a:lvl8pPr>
            <a:lvl9pPr marL="3065145" indent="0">
              <a:buNone/>
              <a:defRPr sz="1300">
                <a:solidFill>
                  <a:schemeClr val="tx1">
                    <a:tint val="75000"/>
                  </a:schemeClr>
                </a:solidFill>
              </a:defRPr>
            </a:lvl9pPr>
          </a:lstStyle>
          <a:p>
            <a:pPr lvl="0"/>
            <a:r>
              <a:rPr lang="zh-CN" altLang="en-US"/>
              <a:t>单击此处编辑母版文本样式</a:t>
            </a:r>
            <a:endParaRPr lang="zh-CN" altLang="en-US"/>
          </a:p>
        </p:txBody>
      </p:sp>
    </p:spTree>
  </p:cSld>
  <p:clrMapOvr>
    <a:masterClrMapping/>
  </p:clrMapOvr>
  <p:transition advClick="0" advTm="3000">
    <p:rand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2" y="198996"/>
            <a:ext cx="4485050" cy="827234"/>
          </a:xfrm>
          <a:prstGeom prst="rect">
            <a:avLst/>
          </a:prstGeom>
        </p:spPr>
        <p:txBody>
          <a:bodyPr lIns="55676" tIns="27836" rIns="55676" bIns="27836"/>
          <a:lstStyle/>
          <a:p>
            <a:r>
              <a:rPr lang="zh-CN" altLang="en-US"/>
              <a:t>单击此处编辑母版标题样式</a:t>
            </a:r>
            <a:endParaRPr lang="zh-CN" altLang="en-US"/>
          </a:p>
        </p:txBody>
      </p:sp>
      <p:sp>
        <p:nvSpPr>
          <p:cNvPr id="3" name="内容占位符 2"/>
          <p:cNvSpPr>
            <a:spLocks noGrp="1"/>
          </p:cNvSpPr>
          <p:nvPr>
            <p:ph sz="half" idx="1"/>
          </p:nvPr>
        </p:nvSpPr>
        <p:spPr>
          <a:xfrm>
            <a:off x="628664" y="1825686"/>
            <a:ext cx="3886273" cy="4351484"/>
          </a:xfrm>
          <a:prstGeom prst="rect">
            <a:avLst/>
          </a:prstGeom>
        </p:spPr>
        <p:txBody>
          <a:bodyPr lIns="55676" tIns="27836" rIns="55676" bIns="2783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29241" y="1825686"/>
            <a:ext cx="3886273" cy="4351484"/>
          </a:xfrm>
          <a:prstGeom prst="rect">
            <a:avLst/>
          </a:prstGeom>
        </p:spPr>
        <p:txBody>
          <a:bodyPr lIns="55676" tIns="27836" rIns="55676" bIns="2783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53"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560"/>
            <a:ext cx="4629150" cy="4873625"/>
          </a:xfrm>
        </p:spPr>
        <p:txBody>
          <a:bodyPr vert="horz" wrap="square" lIns="90852" tIns="45408" rIns="90852" bIns="45408" numCol="1" rtlCol="0" anchor="t" anchorCtr="0" compatLnSpc="1">
            <a:normAutofit/>
          </a:bodyPr>
          <a:lstStyle>
            <a:lvl1pPr marL="0" indent="0">
              <a:buNone/>
              <a:defRPr sz="3200"/>
            </a:lvl1pPr>
            <a:lvl2pPr marL="454025" indent="0">
              <a:buNone/>
              <a:defRPr sz="2800"/>
            </a:lvl2pPr>
            <a:lvl3pPr marL="908685" indent="0">
              <a:buNone/>
              <a:defRPr sz="2400"/>
            </a:lvl3pPr>
            <a:lvl4pPr marL="1362710" indent="0">
              <a:buNone/>
              <a:defRPr sz="2000"/>
            </a:lvl4pPr>
            <a:lvl5pPr marL="1817370" indent="0">
              <a:buNone/>
              <a:defRPr sz="2000"/>
            </a:lvl5pPr>
            <a:lvl6pPr marL="2271395" indent="0">
              <a:buNone/>
              <a:defRPr sz="2000"/>
            </a:lvl6pPr>
            <a:lvl7pPr marL="2726055" indent="0">
              <a:buNone/>
              <a:defRPr sz="2000"/>
            </a:lvl7pPr>
            <a:lvl8pPr marL="3180080" indent="0">
              <a:buNone/>
              <a:defRPr sz="2000"/>
            </a:lvl8pPr>
            <a:lvl9pPr marL="3634740" indent="0">
              <a:buNone/>
              <a:defRPr sz="2000"/>
            </a:lvl9pPr>
          </a:lstStyle>
          <a:p>
            <a:pPr marL="0" marR="0" lvl="0" indent="0" algn="l" defTabSz="906780" rtl="0" eaLnBrk="0" fontAlgn="base" latinLnBrk="0" hangingPunct="0">
              <a:lnSpc>
                <a:spcPct val="90000"/>
              </a:lnSpc>
              <a:spcBef>
                <a:spcPts val="1000"/>
              </a:spcBef>
              <a:spcAft>
                <a:spcPct val="0"/>
              </a:spcAft>
              <a:buClrTx/>
              <a:buSzTx/>
              <a:buFont typeface="Arial" panose="020B0604020202020204" pitchFamily="34" charset="0"/>
              <a:buNone/>
              <a:defRPr/>
            </a:pPr>
            <a:r>
              <a:rPr kumimoji="0" lang="en-US" sz="3200" b="0" i="0" u="none" strike="noStrike" kern="1200" cap="none" spc="0" normalizeH="0" baseline="0" noProof="0">
                <a:ln>
                  <a:noFill/>
                </a:ln>
                <a:solidFill>
                  <a:schemeClr val="tx1"/>
                </a:solidFill>
                <a:effectLst/>
                <a:uLnTx/>
                <a:uFillTx/>
                <a:latin typeface="+mn-lt"/>
                <a:ea typeface="+mn-ea"/>
                <a:cs typeface="+mn-cs"/>
              </a:rPr>
              <a:t>Click icon to add picture</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29853" y="2057402"/>
            <a:ext cx="2949178" cy="3811588"/>
          </a:xfrm>
        </p:spPr>
        <p:txBody>
          <a:bodyPr/>
          <a:lstStyle>
            <a:lvl1pPr marL="0" indent="0">
              <a:buNone/>
              <a:defRPr sz="1600"/>
            </a:lvl1pPr>
            <a:lvl2pPr marL="454025" indent="0">
              <a:buNone/>
              <a:defRPr sz="1400"/>
            </a:lvl2pPr>
            <a:lvl3pPr marL="908685" indent="0">
              <a:buNone/>
              <a:defRPr sz="1200"/>
            </a:lvl3pPr>
            <a:lvl4pPr marL="1362710" indent="0">
              <a:buNone/>
              <a:defRPr sz="1000"/>
            </a:lvl4pPr>
            <a:lvl5pPr marL="1817370" indent="0">
              <a:buNone/>
              <a:defRPr sz="1000"/>
            </a:lvl5pPr>
            <a:lvl6pPr marL="2271395" indent="0">
              <a:buNone/>
              <a:defRPr sz="1000"/>
            </a:lvl6pPr>
            <a:lvl7pPr marL="2726055" indent="0">
              <a:buNone/>
              <a:defRPr sz="1000"/>
            </a:lvl7pPr>
            <a:lvl8pPr marL="3180080" indent="0">
              <a:buNone/>
              <a:defRPr sz="1000"/>
            </a:lvl8pPr>
            <a:lvl9pPr marL="3634740" indent="0">
              <a:buNone/>
              <a:defRPr sz="1000"/>
            </a:lvl9pPr>
          </a:lstStyle>
          <a:p>
            <a:pPr lvl="0"/>
            <a:r>
              <a:rPr lang="en-US"/>
              <a:t>Edit Master text styles</a:t>
            </a:r>
            <a:endParaRPr lang="en-US"/>
          </a:p>
        </p:txBody>
      </p:sp>
      <p:sp>
        <p:nvSpPr>
          <p:cNvPr id="7" name="Date Placeholder 4"/>
          <p:cNvSpPr>
            <a:spLocks noGrp="1"/>
          </p:cNvSpPr>
          <p:nvPr>
            <p:ph type="dt" sz="half" idx="12"/>
          </p:nvPr>
        </p:nvSpPr>
        <p:spPr>
          <a:xfrm>
            <a:off x="628650" y="6356350"/>
            <a:ext cx="2057400" cy="365125"/>
          </a:xfrm>
          <a:prstGeom prst="rect">
            <a:avLst/>
          </a:prstGeom>
        </p:spPr>
        <p:txBody>
          <a:bodyPr vert="horz" lIns="90852" tIns="45408" rIns="90852" bIns="45408"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l" defTabSz="911860" rtl="0" eaLnBrk="0" fontAlgn="base" latinLnBrk="0" hangingPunct="0">
              <a:lnSpc>
                <a:spcPct val="100000"/>
              </a:lnSpc>
              <a:spcBef>
                <a:spcPct val="0"/>
              </a:spcBef>
              <a:spcAft>
                <a:spcPct val="0"/>
              </a:spcAft>
              <a:buClrTx/>
              <a:buSzTx/>
              <a:buFontTx/>
              <a:buNone/>
              <a:defRPr/>
            </a:pPr>
            <a:fld id="{FA2C1F0F-CDBE-47E7-B74B-236515474100}" type="datetimeFigureOut">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0852" tIns="45408" rIns="90852" bIns="45408"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ctr" defTabSz="911860" rtl="0" eaLnBrk="0" fontAlgn="base" latinLnBrk="0" hangingPunct="0">
              <a:lnSpc>
                <a:spcPct val="100000"/>
              </a:lnSpc>
              <a:spcBef>
                <a:spcPct val="0"/>
              </a:spcBef>
              <a:spcAft>
                <a:spcPct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wrap="square" lIns="90852" tIns="45408" rIns="90852" bIns="45408" numCol="1" anchor="ctr" anchorCtr="0" compatLnSpc="1"/>
          <a:lstStyle>
            <a:lvl1pPr defTabSz="911225" eaLnBrk="0" hangingPunct="0">
              <a:defRPr/>
            </a:lvl1pPr>
          </a:lstStyle>
          <a:p>
            <a:pPr marL="0" marR="0" lvl="0" indent="0" algn="r" defTabSz="911225" rtl="0" eaLnBrk="0" fontAlgn="base" latinLnBrk="0" hangingPunct="0">
              <a:lnSpc>
                <a:spcPct val="100000"/>
              </a:lnSpc>
              <a:spcBef>
                <a:spcPct val="0"/>
              </a:spcBef>
              <a:spcAft>
                <a:spcPct val="0"/>
              </a:spcAft>
              <a:buClrTx/>
              <a:buSzTx/>
              <a:buFontTx/>
              <a:buNone/>
              <a:defRPr/>
            </a:pPr>
            <a:fld id="{DEC4BB56-5482-4C81-8950-F39128B9D4FA}" type="slidenum">
              <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74" y="365139"/>
            <a:ext cx="7886849" cy="1325607"/>
          </a:xfrm>
          <a:prstGeom prst="rect">
            <a:avLst/>
          </a:prstGeom>
        </p:spPr>
        <p:txBody>
          <a:bodyPr lIns="55676" tIns="27836" rIns="55676" bIns="27836"/>
          <a:lstStyle/>
          <a:p>
            <a:r>
              <a:rPr lang="zh-CN" altLang="en-US"/>
              <a:t>单击此处编辑母版标题样式</a:t>
            </a:r>
            <a:endParaRPr lang="zh-CN" altLang="en-US"/>
          </a:p>
        </p:txBody>
      </p:sp>
      <p:sp>
        <p:nvSpPr>
          <p:cNvPr id="3" name="文本占位符 2"/>
          <p:cNvSpPr>
            <a:spLocks noGrp="1"/>
          </p:cNvSpPr>
          <p:nvPr>
            <p:ph type="body" idx="1"/>
          </p:nvPr>
        </p:nvSpPr>
        <p:spPr>
          <a:xfrm>
            <a:off x="890119" y="1778497"/>
            <a:ext cx="3655249" cy="823940"/>
          </a:xfrm>
          <a:prstGeom prst="rect">
            <a:avLst/>
          </a:prstGeom>
        </p:spPr>
        <p:txBody>
          <a:bodyPr lIns="55676" tIns="27836" rIns="55676" bIns="27836" anchor="ctr" anchorCtr="0"/>
          <a:lstStyle>
            <a:lvl1pPr marL="0" indent="0">
              <a:buNone/>
              <a:defRPr sz="2300"/>
            </a:lvl1pPr>
            <a:lvl2pPr marL="382905" indent="0">
              <a:buNone/>
              <a:defRPr sz="2000"/>
            </a:lvl2pPr>
            <a:lvl3pPr marL="766445" indent="0">
              <a:buNone/>
              <a:defRPr sz="1700"/>
            </a:lvl3pPr>
            <a:lvl4pPr marL="1149350" indent="0">
              <a:buNone/>
              <a:defRPr sz="1500"/>
            </a:lvl4pPr>
            <a:lvl5pPr marL="1532255" indent="0">
              <a:buNone/>
              <a:defRPr sz="1500"/>
            </a:lvl5pPr>
            <a:lvl6pPr marL="1915160" indent="0">
              <a:buNone/>
              <a:defRPr sz="1500"/>
            </a:lvl6pPr>
            <a:lvl7pPr marL="2298700" indent="0">
              <a:buNone/>
              <a:defRPr sz="1500"/>
            </a:lvl7pPr>
            <a:lvl8pPr marL="2681605" indent="0">
              <a:buNone/>
              <a:defRPr sz="1500"/>
            </a:lvl8pPr>
            <a:lvl9pPr marL="3065145" indent="0">
              <a:buNone/>
              <a:defRPr sz="15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90119" y="2665468"/>
            <a:ext cx="3655249" cy="3524402"/>
          </a:xfrm>
          <a:prstGeom prst="rect">
            <a:avLst/>
          </a:prstGeom>
        </p:spPr>
        <p:txBody>
          <a:bodyPr lIns="55676" tIns="27836" rIns="55676" bIns="2783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92813" y="1778497"/>
            <a:ext cx="3673251" cy="823940"/>
          </a:xfrm>
          <a:prstGeom prst="rect">
            <a:avLst/>
          </a:prstGeom>
        </p:spPr>
        <p:txBody>
          <a:bodyPr lIns="55676" tIns="27836" rIns="55676" bIns="27836" anchor="ctr" anchorCtr="0"/>
          <a:lstStyle>
            <a:lvl1pPr marL="0" indent="0">
              <a:buNone/>
              <a:defRPr sz="2300"/>
            </a:lvl1pPr>
            <a:lvl2pPr marL="382905" indent="0">
              <a:buNone/>
              <a:defRPr sz="2000"/>
            </a:lvl2pPr>
            <a:lvl3pPr marL="766445" indent="0">
              <a:buNone/>
              <a:defRPr sz="1700"/>
            </a:lvl3pPr>
            <a:lvl4pPr marL="1149350" indent="0">
              <a:buNone/>
              <a:defRPr sz="1500"/>
            </a:lvl4pPr>
            <a:lvl5pPr marL="1532255" indent="0">
              <a:buNone/>
              <a:defRPr sz="1500"/>
            </a:lvl5pPr>
            <a:lvl6pPr marL="1915160" indent="0">
              <a:buNone/>
              <a:defRPr sz="1500"/>
            </a:lvl6pPr>
            <a:lvl7pPr marL="2298700" indent="0">
              <a:buNone/>
              <a:defRPr sz="1500"/>
            </a:lvl7pPr>
            <a:lvl8pPr marL="2681605" indent="0">
              <a:buNone/>
              <a:defRPr sz="1500"/>
            </a:lvl8pPr>
            <a:lvl9pPr marL="3065145" indent="0">
              <a:buNone/>
              <a:defRPr sz="15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92813" y="2665468"/>
            <a:ext cx="3673251" cy="3524402"/>
          </a:xfrm>
          <a:prstGeom prst="rect">
            <a:avLst/>
          </a:prstGeom>
        </p:spPr>
        <p:txBody>
          <a:bodyPr lIns="55676" tIns="27836" rIns="55676" bIns="2783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49172" y="198996"/>
            <a:ext cx="4485050" cy="827234"/>
          </a:xfrm>
          <a:prstGeom prst="rect">
            <a:avLst/>
          </a:prstGeom>
        </p:spPr>
        <p:txBody>
          <a:bodyPr lIns="55676" tIns="27836" rIns="55676" bIns="27836"/>
          <a:lstStyle/>
          <a:p>
            <a:r>
              <a:rPr lang="zh-CN" altLang="en-US"/>
              <a:t>单击此处编辑母版标题样式</a:t>
            </a:r>
            <a:endParaRPr lang="zh-CN" altLang="en-US"/>
          </a:p>
        </p:txBody>
      </p:sp>
    </p:spTree>
  </p:cSld>
  <p:clrMapOvr>
    <a:masterClrMapping/>
  </p:clrMapOvr>
  <p:transition advClick="0" advTm="3000">
    <p:rand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advClick="0" advTm="3000">
    <p:rand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55" y="457221"/>
            <a:ext cx="2949233" cy="1600253"/>
          </a:xfrm>
          <a:prstGeom prst="rect">
            <a:avLst/>
          </a:prstGeom>
        </p:spPr>
        <p:txBody>
          <a:bodyPr lIns="55676" tIns="27836" rIns="55676" bIns="27836" anchor="b"/>
          <a:lstStyle>
            <a:lvl1pPr>
              <a:defRPr sz="2700"/>
            </a:lvl1pPr>
          </a:lstStyle>
          <a:p>
            <a:r>
              <a:rPr lang="zh-CN" altLang="en-US"/>
              <a:t>单击此处编辑母版标题样式</a:t>
            </a:r>
            <a:endParaRPr lang="zh-CN" altLang="en-US"/>
          </a:p>
        </p:txBody>
      </p:sp>
      <p:sp>
        <p:nvSpPr>
          <p:cNvPr id="3" name="内容占位符 2"/>
          <p:cNvSpPr>
            <a:spLocks noGrp="1"/>
          </p:cNvSpPr>
          <p:nvPr>
            <p:ph idx="1"/>
          </p:nvPr>
        </p:nvSpPr>
        <p:spPr>
          <a:xfrm>
            <a:off x="3887466" y="987458"/>
            <a:ext cx="4629238" cy="4873788"/>
          </a:xfrm>
          <a:prstGeom prst="rect">
            <a:avLst/>
          </a:prstGeom>
        </p:spPr>
        <p:txBody>
          <a:bodyPr lIns="55676" tIns="27836" rIns="55676" bIns="27836"/>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29855" y="2057469"/>
            <a:ext cx="2949233" cy="3811716"/>
          </a:xfrm>
          <a:prstGeom prst="rect">
            <a:avLst/>
          </a:prstGeom>
        </p:spPr>
        <p:txBody>
          <a:bodyPr lIns="55676" tIns="27836" rIns="55676" bIns="27836"/>
          <a:lstStyle>
            <a:lvl1pPr marL="0" indent="0">
              <a:buNone/>
              <a:defRPr sz="1300"/>
            </a:lvl1pPr>
            <a:lvl2pPr marL="382905" indent="0">
              <a:buNone/>
              <a:defRPr sz="1200"/>
            </a:lvl2pPr>
            <a:lvl3pPr marL="766445" indent="0">
              <a:buNone/>
              <a:defRPr sz="1000"/>
            </a:lvl3pPr>
            <a:lvl4pPr marL="1149350" indent="0">
              <a:buNone/>
              <a:defRPr sz="800"/>
            </a:lvl4pPr>
            <a:lvl5pPr marL="1532255" indent="0">
              <a:buNone/>
              <a:defRPr sz="800"/>
            </a:lvl5pPr>
            <a:lvl6pPr marL="1915160" indent="0">
              <a:buNone/>
              <a:defRPr sz="800"/>
            </a:lvl6pPr>
            <a:lvl7pPr marL="2298700" indent="0">
              <a:buNone/>
              <a:defRPr sz="800"/>
            </a:lvl7pPr>
            <a:lvl8pPr marL="2681605" indent="0">
              <a:buNone/>
              <a:defRPr sz="800"/>
            </a:lvl8pPr>
            <a:lvl9pPr marL="3065145" indent="0">
              <a:buNone/>
              <a:defRPr sz="800"/>
            </a:lvl9pPr>
          </a:lstStyle>
          <a:p>
            <a:pPr lvl="0"/>
            <a:r>
              <a:rPr lang="zh-CN" altLang="en-US"/>
              <a:t>单击此处编辑母版文本样式</a:t>
            </a:r>
            <a:endParaRPr lang="zh-CN" altLang="en-US"/>
          </a:p>
        </p:txBody>
      </p:sp>
    </p:spTree>
  </p:cSld>
  <p:clrMapOvr>
    <a:masterClrMapping/>
  </p:clrMapOvr>
  <p:transition advClick="0" advTm="3000">
    <p:rand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74" y="457221"/>
            <a:ext cx="3124071" cy="1600253"/>
          </a:xfrm>
          <a:prstGeom prst="rect">
            <a:avLst/>
          </a:prstGeom>
        </p:spPr>
        <p:txBody>
          <a:bodyPr lIns="55676" tIns="27836" rIns="55676" bIns="27836" anchor="b"/>
          <a:lstStyle>
            <a:lvl1pPr>
              <a:defRPr sz="27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466" y="457222"/>
            <a:ext cx="4629238" cy="5404031"/>
          </a:xfrm>
          <a:prstGeom prst="rect">
            <a:avLst/>
          </a:prstGeom>
        </p:spPr>
        <p:txBody>
          <a:bodyPr lIns="55676" tIns="27836" rIns="55676" bIns="27836"/>
          <a:lstStyle>
            <a:lvl1pPr marL="0" indent="0">
              <a:buNone/>
              <a:defRPr sz="2700"/>
            </a:lvl1pPr>
            <a:lvl2pPr marL="382905" indent="0">
              <a:buNone/>
              <a:defRPr sz="2300"/>
            </a:lvl2pPr>
            <a:lvl3pPr marL="766445" indent="0">
              <a:buNone/>
              <a:defRPr sz="2000"/>
            </a:lvl3pPr>
            <a:lvl4pPr marL="1149350" indent="0">
              <a:buNone/>
              <a:defRPr sz="1700"/>
            </a:lvl4pPr>
            <a:lvl5pPr marL="1532255" indent="0">
              <a:buNone/>
              <a:defRPr sz="1700"/>
            </a:lvl5pPr>
            <a:lvl6pPr marL="1915160" indent="0">
              <a:buNone/>
              <a:defRPr sz="1700"/>
            </a:lvl6pPr>
            <a:lvl7pPr marL="2298700" indent="0">
              <a:buNone/>
              <a:defRPr sz="1700"/>
            </a:lvl7pPr>
            <a:lvl8pPr marL="2681605" indent="0">
              <a:buNone/>
              <a:defRPr sz="1700"/>
            </a:lvl8pPr>
            <a:lvl9pPr marL="3065145" indent="0">
              <a:buNone/>
              <a:defRPr sz="1700"/>
            </a:lvl9pPr>
          </a:lstStyle>
          <a:p>
            <a:pPr marL="0" marR="0" lvl="0" indent="0" algn="l" defTabSz="913130" rtl="0" eaLnBrk="0" fontAlgn="base" latinLnBrk="0" hangingPunct="0">
              <a:lnSpc>
                <a:spcPct val="100000"/>
              </a:lnSpc>
              <a:spcBef>
                <a:spcPct val="20000"/>
              </a:spcBef>
              <a:spcAft>
                <a:spcPct val="0"/>
              </a:spcAft>
              <a:buClrTx/>
              <a:buSzTx/>
              <a:buFontTx/>
              <a:buNone/>
              <a:defRPr/>
            </a:pPr>
            <a:endParaRPr kumimoji="0" lang="zh-CN" altLang="en-US" sz="27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629874" y="2057469"/>
            <a:ext cx="3124071" cy="3811716"/>
          </a:xfrm>
          <a:prstGeom prst="rect">
            <a:avLst/>
          </a:prstGeom>
        </p:spPr>
        <p:txBody>
          <a:bodyPr lIns="55676" tIns="27836" rIns="55676" bIns="27836"/>
          <a:lstStyle>
            <a:lvl1pPr marL="0" indent="0">
              <a:buNone/>
              <a:defRPr sz="1700"/>
            </a:lvl1pPr>
            <a:lvl2pPr marL="382905" indent="0">
              <a:buNone/>
              <a:defRPr sz="1500"/>
            </a:lvl2pPr>
            <a:lvl3pPr marL="766445" indent="0">
              <a:buNone/>
              <a:defRPr sz="1300"/>
            </a:lvl3pPr>
            <a:lvl4pPr marL="1149350" indent="0">
              <a:buNone/>
              <a:defRPr sz="1200"/>
            </a:lvl4pPr>
            <a:lvl5pPr marL="1532255" indent="0">
              <a:buNone/>
              <a:defRPr sz="1200"/>
            </a:lvl5pPr>
            <a:lvl6pPr marL="1915160" indent="0">
              <a:buNone/>
              <a:defRPr sz="1200"/>
            </a:lvl6pPr>
            <a:lvl7pPr marL="2298700" indent="0">
              <a:buNone/>
              <a:defRPr sz="1200"/>
            </a:lvl7pPr>
            <a:lvl8pPr marL="2681605" indent="0">
              <a:buNone/>
              <a:defRPr sz="1200"/>
            </a:lvl8pPr>
            <a:lvl9pPr marL="3065145" indent="0">
              <a:buNone/>
              <a:defRPr sz="1200"/>
            </a:lvl9pPr>
          </a:lstStyle>
          <a:p>
            <a:pPr lvl="0"/>
            <a:r>
              <a:rPr lang="zh-CN" altLang="en-US"/>
              <a:t>单击此处编辑母版文本样式</a:t>
            </a:r>
            <a:endParaRPr lang="zh-CN" altLang="en-US"/>
          </a:p>
        </p:txBody>
      </p:sp>
    </p:spTree>
  </p:cSld>
  <p:clrMapOvr>
    <a:masterClrMapping/>
  </p:clrMapOvr>
  <p:transition advClick="0" advTm="3000">
    <p:rand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249172" y="198996"/>
            <a:ext cx="4485050" cy="827234"/>
          </a:xfrm>
          <a:prstGeom prst="rect">
            <a:avLst/>
          </a:prstGeom>
        </p:spPr>
        <p:txBody>
          <a:bodyPr lIns="55676" tIns="27836" rIns="55676" bIns="27836"/>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249172" y="1158150"/>
            <a:ext cx="4485050" cy="3275847"/>
          </a:xfrm>
          <a:prstGeom prst="rect">
            <a:avLst/>
          </a:prstGeom>
        </p:spPr>
        <p:txBody>
          <a:bodyPr vert="eaVert" lIns="55676" tIns="27836" rIns="55676" bIns="2783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801" y="365138"/>
            <a:ext cx="1971712" cy="5812032"/>
          </a:xfrm>
          <a:prstGeom prst="rect">
            <a:avLst/>
          </a:prstGeom>
        </p:spPr>
        <p:txBody>
          <a:bodyPr vert="eaVert" lIns="55676" tIns="27836" rIns="55676" bIns="27836"/>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28664" y="365138"/>
            <a:ext cx="5800835" cy="5812032"/>
          </a:xfrm>
          <a:prstGeom prst="rect">
            <a:avLst/>
          </a:prstGeom>
        </p:spPr>
        <p:txBody>
          <a:bodyPr vert="eaVert" lIns="55676" tIns="27836" rIns="55676" bIns="2783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55676" tIns="27836" rIns="55676" bIns="27836"/>
          <a:lstStyle/>
          <a:p>
            <a:r>
              <a:rPr lang="zh-CN" altLang="en-US"/>
              <a:t>单击此处编辑母版标题样式</a:t>
            </a:r>
            <a:endParaRPr lang="zh-CN" altLang="en-US"/>
          </a:p>
        </p:txBody>
      </p:sp>
      <p:sp>
        <p:nvSpPr>
          <p:cNvPr id="3" name="内容占位符 2"/>
          <p:cNvSpPr>
            <a:spLocks noGrp="1"/>
          </p:cNvSpPr>
          <p:nvPr>
            <p:ph sz="half" idx="1"/>
          </p:nvPr>
        </p:nvSpPr>
        <p:spPr>
          <a:xfrm>
            <a:off x="628664" y="1825686"/>
            <a:ext cx="3886273" cy="4351484"/>
          </a:xfrm>
        </p:spPr>
        <p:txBody>
          <a:bodyPr lIns="55676" tIns="27836" rIns="55676" bIns="2783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quarter" idx="2"/>
          </p:nvPr>
        </p:nvSpPr>
        <p:spPr>
          <a:xfrm>
            <a:off x="4629241" y="1825709"/>
            <a:ext cx="3886273" cy="2098745"/>
          </a:xfrm>
        </p:spPr>
        <p:txBody>
          <a:bodyPr lIns="55676" tIns="27836" rIns="55676" bIns="2783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内容占位符 4"/>
          <p:cNvSpPr>
            <a:spLocks noGrp="1"/>
          </p:cNvSpPr>
          <p:nvPr>
            <p:ph sz="quarter" idx="3"/>
          </p:nvPr>
        </p:nvSpPr>
        <p:spPr>
          <a:xfrm>
            <a:off x="4629241" y="4076860"/>
            <a:ext cx="3886273" cy="2100333"/>
          </a:xfrm>
        </p:spPr>
        <p:txBody>
          <a:bodyPr lIns="55676" tIns="27836" rIns="55676" bIns="2783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22" y="1122401"/>
            <a:ext cx="6858130" cy="2387680"/>
          </a:xfrm>
          <a:prstGeom prst="rect">
            <a:avLst/>
          </a:prstGeom>
        </p:spPr>
        <p:txBody>
          <a:bodyPr lIns="55703" tIns="27850" rIns="55703" bIns="27850" anchor="b"/>
          <a:lstStyle>
            <a:lvl1pPr algn="ctr">
              <a:defRPr sz="5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143022" y="3602158"/>
            <a:ext cx="6858130" cy="1655817"/>
          </a:xfrm>
          <a:prstGeom prst="rect">
            <a:avLst/>
          </a:prstGeom>
        </p:spPr>
        <p:txBody>
          <a:bodyPr lIns="55703" tIns="27850" rIns="55703" bIns="27850"/>
          <a:lstStyle>
            <a:lvl1pPr marL="0" indent="0" algn="ctr">
              <a:buNone/>
              <a:defRPr sz="2000"/>
            </a:lvl1pPr>
            <a:lvl2pPr marL="383540" indent="0" algn="ctr">
              <a:buNone/>
              <a:defRPr sz="1700"/>
            </a:lvl2pPr>
            <a:lvl3pPr marL="766445" indent="0" algn="ctr">
              <a:buNone/>
              <a:defRPr sz="1500"/>
            </a:lvl3pPr>
            <a:lvl4pPr marL="1149985" indent="0" algn="ctr">
              <a:buNone/>
              <a:defRPr sz="1300"/>
            </a:lvl4pPr>
            <a:lvl5pPr marL="1532890" indent="0" algn="ctr">
              <a:buNone/>
              <a:defRPr sz="1300"/>
            </a:lvl5pPr>
            <a:lvl6pPr marL="1916430" indent="0" algn="ctr">
              <a:buNone/>
              <a:defRPr sz="1300"/>
            </a:lvl6pPr>
            <a:lvl7pPr marL="2299970" indent="0" algn="ctr">
              <a:buNone/>
              <a:defRPr sz="1300"/>
            </a:lvl7pPr>
            <a:lvl8pPr marL="2682875" indent="0" algn="ctr">
              <a:buNone/>
              <a:defRPr sz="1300"/>
            </a:lvl8pPr>
            <a:lvl9pPr marL="3066415" indent="0" algn="ctr">
              <a:buNone/>
              <a:defRPr sz="1300"/>
            </a:lvl9pPr>
          </a:lstStyle>
          <a:p>
            <a:r>
              <a:rPr lang="zh-CN" altLang="en-US"/>
              <a:t>单击此处编辑母版副标题样式</a:t>
            </a:r>
            <a:endParaRPr lang="zh-CN" altLang="en-US"/>
          </a:p>
        </p:txBody>
      </p:sp>
    </p:spTree>
  </p:cSld>
  <p:clrMapOvr>
    <a:masterClrMapping/>
  </p:clrMapOvr>
  <p:transition advClick="0" advTm="3000">
    <p:rand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0" y="198996"/>
            <a:ext cx="4485050" cy="827234"/>
          </a:xfrm>
          <a:prstGeom prst="rect">
            <a:avLst/>
          </a:prstGeom>
        </p:spPr>
        <p:txBody>
          <a:bodyPr lIns="55703" tIns="27850" rIns="55703" bIns="27850"/>
          <a:lstStyle/>
          <a:p>
            <a:r>
              <a:rPr lang="zh-CN" altLang="en-US"/>
              <a:t>单击此处编辑母版标题样式</a:t>
            </a:r>
            <a:endParaRPr lang="zh-CN" altLang="en-US"/>
          </a:p>
        </p:txBody>
      </p:sp>
      <p:sp>
        <p:nvSpPr>
          <p:cNvPr id="3" name="内容占位符 2"/>
          <p:cNvSpPr>
            <a:spLocks noGrp="1"/>
          </p:cNvSpPr>
          <p:nvPr>
            <p:ph idx="1"/>
          </p:nvPr>
        </p:nvSpPr>
        <p:spPr>
          <a:xfrm>
            <a:off x="249170" y="1158137"/>
            <a:ext cx="4485050" cy="3275847"/>
          </a:xfrm>
          <a:prstGeom prst="rect">
            <a:avLst/>
          </a:prstGeom>
        </p:spPr>
        <p:txBody>
          <a:bodyPr lIns="55703" tIns="27850" rIns="55703" bIns="2785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4" Type="http://schemas.openxmlformats.org/officeDocument/2006/relationships/theme" Target="../theme/theme2.xml"/><Relationship Id="rId13" Type="http://schemas.openxmlformats.org/officeDocument/2006/relationships/image" Target="../media/image2.png"/><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4" Type="http://schemas.openxmlformats.org/officeDocument/2006/relationships/theme" Target="../theme/theme3.xml"/><Relationship Id="rId13" Type="http://schemas.openxmlformats.org/officeDocument/2006/relationships/image" Target="../media/image2.png"/><Relationship Id="rId12" Type="http://schemas.openxmlformats.org/officeDocument/2006/relationships/slideLayout" Target="../slideLayouts/slideLayout35.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4.xml"/><Relationship Id="rId8" Type="http://schemas.openxmlformats.org/officeDocument/2006/relationships/slideLayout" Target="../slideLayouts/slideLayout43.xml"/><Relationship Id="rId7" Type="http://schemas.openxmlformats.org/officeDocument/2006/relationships/slideLayout" Target="../slideLayouts/slideLayout42.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3" Type="http://schemas.openxmlformats.org/officeDocument/2006/relationships/slideLayout" Target="../slideLayouts/slideLayout38.xml"/><Relationship Id="rId2" Type="http://schemas.openxmlformats.org/officeDocument/2006/relationships/slideLayout" Target="../slideLayouts/slideLayout37.xml"/><Relationship Id="rId12" Type="http://schemas.openxmlformats.org/officeDocument/2006/relationships/theme" Target="../theme/theme4.xml"/><Relationship Id="rId11" Type="http://schemas.openxmlformats.org/officeDocument/2006/relationships/slideLayout" Target="../slideLayouts/slideLayout46.xml"/><Relationship Id="rId10" Type="http://schemas.openxmlformats.org/officeDocument/2006/relationships/slideLayout" Target="../slideLayouts/slideLayout45.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5.xml"/><Relationship Id="rId8" Type="http://schemas.openxmlformats.org/officeDocument/2006/relationships/slideLayout" Target="../slideLayouts/slideLayout54.xml"/><Relationship Id="rId7" Type="http://schemas.openxmlformats.org/officeDocument/2006/relationships/slideLayout" Target="../slideLayouts/slideLayout53.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 Id="rId3" Type="http://schemas.openxmlformats.org/officeDocument/2006/relationships/slideLayout" Target="../slideLayouts/slideLayout49.xml"/><Relationship Id="rId2" Type="http://schemas.openxmlformats.org/officeDocument/2006/relationships/slideLayout" Target="../slideLayouts/slideLayout48.xml"/><Relationship Id="rId14" Type="http://schemas.openxmlformats.org/officeDocument/2006/relationships/theme" Target="../theme/theme5.xml"/><Relationship Id="rId13" Type="http://schemas.openxmlformats.org/officeDocument/2006/relationships/image" Target="../media/image2.png"/><Relationship Id="rId12" Type="http://schemas.openxmlformats.org/officeDocument/2006/relationships/slideLayout" Target="../slideLayouts/slideLayout58.xml"/><Relationship Id="rId11" Type="http://schemas.openxmlformats.org/officeDocument/2006/relationships/slideLayout" Target="../slideLayouts/slideLayout57.xml"/><Relationship Id="rId10" Type="http://schemas.openxmlformats.org/officeDocument/2006/relationships/slideLayout" Target="../slideLayouts/slideLayout56.xml"/><Relationship Id="rId1"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7.xml"/><Relationship Id="rId8" Type="http://schemas.openxmlformats.org/officeDocument/2006/relationships/slideLayout" Target="../slideLayouts/slideLayout66.xml"/><Relationship Id="rId7" Type="http://schemas.openxmlformats.org/officeDocument/2006/relationships/slideLayout" Target="../slideLayouts/slideLayout65.xml"/><Relationship Id="rId6" Type="http://schemas.openxmlformats.org/officeDocument/2006/relationships/slideLayout" Target="../slideLayouts/slideLayout64.xml"/><Relationship Id="rId5" Type="http://schemas.openxmlformats.org/officeDocument/2006/relationships/slideLayout" Target="../slideLayouts/slideLayout63.xml"/><Relationship Id="rId4" Type="http://schemas.openxmlformats.org/officeDocument/2006/relationships/slideLayout" Target="../slideLayouts/slideLayout62.xml"/><Relationship Id="rId3" Type="http://schemas.openxmlformats.org/officeDocument/2006/relationships/slideLayout" Target="../slideLayouts/slideLayout61.xml"/><Relationship Id="rId2" Type="http://schemas.openxmlformats.org/officeDocument/2006/relationships/slideLayout" Target="../slideLayouts/slideLayout60.xml"/><Relationship Id="rId14" Type="http://schemas.openxmlformats.org/officeDocument/2006/relationships/theme" Target="../theme/theme6.xml"/><Relationship Id="rId13" Type="http://schemas.openxmlformats.org/officeDocument/2006/relationships/image" Target="../media/image2.png"/><Relationship Id="rId12" Type="http://schemas.openxmlformats.org/officeDocument/2006/relationships/slideLayout" Target="../slideLayouts/slideLayout70.xml"/><Relationship Id="rId11" Type="http://schemas.openxmlformats.org/officeDocument/2006/relationships/slideLayout" Target="../slideLayouts/slideLayout69.xml"/><Relationship Id="rId10" Type="http://schemas.openxmlformats.org/officeDocument/2006/relationships/slideLayout" Target="../slideLayouts/slideLayout68.xml"/><Relationship Id="rId1"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79.xml"/><Relationship Id="rId8" Type="http://schemas.openxmlformats.org/officeDocument/2006/relationships/slideLayout" Target="../slideLayouts/slideLayout78.xml"/><Relationship Id="rId7" Type="http://schemas.openxmlformats.org/officeDocument/2006/relationships/slideLayout" Target="../slideLayouts/slideLayout77.xml"/><Relationship Id="rId6" Type="http://schemas.openxmlformats.org/officeDocument/2006/relationships/slideLayout" Target="../slideLayouts/slideLayout76.xml"/><Relationship Id="rId5" Type="http://schemas.openxmlformats.org/officeDocument/2006/relationships/slideLayout" Target="../slideLayouts/slideLayout75.xml"/><Relationship Id="rId4" Type="http://schemas.openxmlformats.org/officeDocument/2006/relationships/slideLayout" Target="../slideLayouts/slideLayout74.xml"/><Relationship Id="rId3" Type="http://schemas.openxmlformats.org/officeDocument/2006/relationships/slideLayout" Target="../slideLayouts/slideLayout73.xml"/><Relationship Id="rId2" Type="http://schemas.openxmlformats.org/officeDocument/2006/relationships/slideLayout" Target="../slideLayouts/slideLayout72.xml"/><Relationship Id="rId16" Type="http://schemas.openxmlformats.org/officeDocument/2006/relationships/theme" Target="../theme/theme7.xml"/><Relationship Id="rId15" Type="http://schemas.openxmlformats.org/officeDocument/2006/relationships/slideLayout" Target="../slideLayouts/slideLayout85.xml"/><Relationship Id="rId14" Type="http://schemas.openxmlformats.org/officeDocument/2006/relationships/slideLayout" Target="../slideLayouts/slideLayout84.xml"/><Relationship Id="rId13" Type="http://schemas.openxmlformats.org/officeDocument/2006/relationships/slideLayout" Target="../slideLayouts/slideLayout83.xml"/><Relationship Id="rId12" Type="http://schemas.openxmlformats.org/officeDocument/2006/relationships/slideLayout" Target="../slideLayouts/slideLayout82.xml"/><Relationship Id="rId11" Type="http://schemas.openxmlformats.org/officeDocument/2006/relationships/slideLayout" Target="../slideLayouts/slideLayout81.xml"/><Relationship Id="rId10" Type="http://schemas.openxmlformats.org/officeDocument/2006/relationships/slideLayout" Target="../slideLayouts/slideLayout80.xml"/><Relationship Id="rId1"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94.xml"/><Relationship Id="rId8" Type="http://schemas.openxmlformats.org/officeDocument/2006/relationships/slideLayout" Target="../slideLayouts/slideLayout93.xml"/><Relationship Id="rId7" Type="http://schemas.openxmlformats.org/officeDocument/2006/relationships/slideLayout" Target="../slideLayouts/slideLayout92.xml"/><Relationship Id="rId6" Type="http://schemas.openxmlformats.org/officeDocument/2006/relationships/slideLayout" Target="../slideLayouts/slideLayout91.xml"/><Relationship Id="rId5" Type="http://schemas.openxmlformats.org/officeDocument/2006/relationships/slideLayout" Target="../slideLayouts/slideLayout90.xml"/><Relationship Id="rId4" Type="http://schemas.openxmlformats.org/officeDocument/2006/relationships/slideLayout" Target="../slideLayouts/slideLayout89.xml"/><Relationship Id="rId3" Type="http://schemas.openxmlformats.org/officeDocument/2006/relationships/slideLayout" Target="../slideLayouts/slideLayout88.xml"/><Relationship Id="rId2" Type="http://schemas.openxmlformats.org/officeDocument/2006/relationships/slideLayout" Target="../slideLayouts/slideLayout87.xml"/><Relationship Id="rId14" Type="http://schemas.openxmlformats.org/officeDocument/2006/relationships/theme" Target="../theme/theme8.xml"/><Relationship Id="rId13" Type="http://schemas.openxmlformats.org/officeDocument/2006/relationships/image" Target="../media/image2.png"/><Relationship Id="rId12" Type="http://schemas.openxmlformats.org/officeDocument/2006/relationships/slideLayout" Target="../slideLayouts/slideLayout97.xml"/><Relationship Id="rId11" Type="http://schemas.openxmlformats.org/officeDocument/2006/relationships/slideLayout" Target="../slideLayouts/slideLayout96.xml"/><Relationship Id="rId10" Type="http://schemas.openxmlformats.org/officeDocument/2006/relationships/slideLayout" Target="../slideLayouts/slideLayout95.xml"/><Relationship Id="rId1"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106.xml"/><Relationship Id="rId8" Type="http://schemas.openxmlformats.org/officeDocument/2006/relationships/slideLayout" Target="../slideLayouts/slideLayout105.xml"/><Relationship Id="rId7" Type="http://schemas.openxmlformats.org/officeDocument/2006/relationships/slideLayout" Target="../slideLayouts/slideLayout104.xml"/><Relationship Id="rId6" Type="http://schemas.openxmlformats.org/officeDocument/2006/relationships/slideLayout" Target="../slideLayouts/slideLayout103.xml"/><Relationship Id="rId5" Type="http://schemas.openxmlformats.org/officeDocument/2006/relationships/slideLayout" Target="../slideLayouts/slideLayout102.xml"/><Relationship Id="rId4" Type="http://schemas.openxmlformats.org/officeDocument/2006/relationships/slideLayout" Target="../slideLayouts/slideLayout101.xml"/><Relationship Id="rId3" Type="http://schemas.openxmlformats.org/officeDocument/2006/relationships/slideLayout" Target="../slideLayouts/slideLayout100.xml"/><Relationship Id="rId2" Type="http://schemas.openxmlformats.org/officeDocument/2006/relationships/slideLayout" Target="../slideLayouts/slideLayout99.xml"/><Relationship Id="rId14" Type="http://schemas.openxmlformats.org/officeDocument/2006/relationships/theme" Target="../theme/theme9.xml"/><Relationship Id="rId13" Type="http://schemas.openxmlformats.org/officeDocument/2006/relationships/image" Target="../media/image2.png"/><Relationship Id="rId12" Type="http://schemas.openxmlformats.org/officeDocument/2006/relationships/slideLayout" Target="../slideLayouts/slideLayout109.xml"/><Relationship Id="rId11" Type="http://schemas.openxmlformats.org/officeDocument/2006/relationships/slideLayout" Target="../slideLayouts/slideLayout108.xml"/><Relationship Id="rId10" Type="http://schemas.openxmlformats.org/officeDocument/2006/relationships/slideLayout" Target="../slideLayouts/slideLayout107.xml"/><Relationship Id="rId1"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1026" name="Title Placeholder 1"/>
          <p:cNvSpPr>
            <a:spLocks noGrp="1"/>
          </p:cNvSpPr>
          <p:nvPr>
            <p:ph type="title"/>
          </p:nvPr>
        </p:nvSpPr>
        <p:spPr>
          <a:xfrm>
            <a:off x="628650" y="365125"/>
            <a:ext cx="7886700" cy="1325563"/>
          </a:xfrm>
          <a:prstGeom prst="rect">
            <a:avLst/>
          </a:prstGeom>
          <a:noFill/>
          <a:ln w="9525">
            <a:noFill/>
          </a:ln>
        </p:spPr>
        <p:txBody>
          <a:bodyPr lIns="90852" tIns="45408" rIns="90852" bIns="45408" anchor="ctr" anchorCtr="0"/>
          <a:p>
            <a:pPr lvl="0"/>
            <a:r>
              <a:rPr lang="en-US" altLang="en-US" dirty="0"/>
              <a:t>Click to edit Master title style</a:t>
            </a:r>
            <a:endParaRPr lang="en-US" altLang="en-US" dirty="0"/>
          </a:p>
        </p:txBody>
      </p:sp>
      <p:sp>
        <p:nvSpPr>
          <p:cNvPr id="1027" name="Text Placeholder 2"/>
          <p:cNvSpPr>
            <a:spLocks noGrp="1"/>
          </p:cNvSpPr>
          <p:nvPr>
            <p:ph type="body" idx="1"/>
          </p:nvPr>
        </p:nvSpPr>
        <p:spPr>
          <a:xfrm>
            <a:off x="628650" y="1825625"/>
            <a:ext cx="7886700" cy="4351338"/>
          </a:xfrm>
          <a:prstGeom prst="rect">
            <a:avLst/>
          </a:prstGeom>
          <a:noFill/>
          <a:ln w="9525">
            <a:noFill/>
          </a:ln>
        </p:spPr>
        <p:txBody>
          <a:bodyPr lIns="90852" tIns="45408" rIns="90852" bIns="45408"/>
          <a:p>
            <a:pPr lvl="0"/>
            <a:r>
              <a:rPr lang="en-US" altLang="en-US" dirty="0"/>
              <a:t>Edit Master text styles</a:t>
            </a:r>
            <a:endParaRPr lang="en-US" altLang="en-US" dirty="0"/>
          </a:p>
          <a:p>
            <a:pPr lvl="1"/>
            <a:r>
              <a:rPr lang="en-US" altLang="en-US" dirty="0"/>
              <a:t>Second level</a:t>
            </a:r>
            <a:endParaRPr lang="en-US" altLang="en-US" dirty="0"/>
          </a:p>
          <a:p>
            <a:pPr lvl="2"/>
            <a:r>
              <a:rPr lang="en-US" altLang="en-US" dirty="0"/>
              <a:t>Third level</a:t>
            </a:r>
            <a:endParaRPr lang="en-US" altLang="en-US" dirty="0"/>
          </a:p>
          <a:p>
            <a:pPr lvl="3"/>
            <a:r>
              <a:rPr lang="en-US" altLang="en-US" dirty="0"/>
              <a:t>Fourth level</a:t>
            </a:r>
            <a:endParaRPr lang="en-US" altLang="en-US" dirty="0"/>
          </a:p>
          <a:p>
            <a:pPr lvl="4"/>
            <a:r>
              <a:rPr lang="en-US" altLang="en-US" dirty="0"/>
              <a:t>Fifth level</a:t>
            </a:r>
            <a:endParaRPr lang="en-US" alt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0852" tIns="45408" rIns="90852" bIns="45408" rtlCol="0" anchor="ctr"/>
          <a:lstStyle>
            <a:lvl1pPr algn="l" defTabSz="454025" eaLnBrk="1" fontAlgn="auto" hangingPunct="1">
              <a:spcBef>
                <a:spcPts val="0"/>
              </a:spcBef>
              <a:spcAft>
                <a:spcPts val="0"/>
              </a:spcAft>
              <a:defRPr sz="1200">
                <a:solidFill>
                  <a:prstClr val="black">
                    <a:tint val="75000"/>
                  </a:prstClr>
                </a:solidFill>
                <a:latin typeface="Arial" panose="020B0604020202020204"/>
              </a:defRPr>
            </a:lvl1pPr>
          </a:lstStyle>
          <a:p>
            <a:pPr marL="0" marR="0" lvl="0" indent="0" algn="l" defTabSz="454025" rtl="0" eaLnBrk="1" fontAlgn="auto" latinLnBrk="0" hangingPunct="1">
              <a:lnSpc>
                <a:spcPct val="100000"/>
              </a:lnSpc>
              <a:spcBef>
                <a:spcPts val="0"/>
              </a:spcBef>
              <a:spcAft>
                <a:spcPts val="0"/>
              </a:spcAft>
              <a:buClrTx/>
              <a:buSzTx/>
              <a:buFontTx/>
              <a:buNone/>
              <a:defRPr/>
            </a:pPr>
            <a:fld id="{128581F5-F84B-45CC-A7A4-70D05331DCC0}" type="datetimeFigureOut">
              <a:rPr kumimoji="0" lang="vi-VN"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0852" tIns="45408" rIns="90852" bIns="45408" rtlCol="0" anchor="ctr"/>
          <a:lstStyle>
            <a:lvl1pPr algn="ctr" defTabSz="454025" eaLnBrk="1" fontAlgn="auto" hangingPunct="1">
              <a:spcBef>
                <a:spcPts val="0"/>
              </a:spcBef>
              <a:spcAft>
                <a:spcPts val="0"/>
              </a:spcAft>
              <a:defRPr sz="1200">
                <a:solidFill>
                  <a:prstClr val="black">
                    <a:tint val="75000"/>
                  </a:prstClr>
                </a:solidFill>
                <a:latin typeface="Arial" panose="020B0604020202020204"/>
              </a:defRPr>
            </a:lvl1pPr>
          </a:lstStyle>
          <a:p>
            <a:pPr marL="0" marR="0" lvl="0" indent="0" algn="ctr" defTabSz="454025"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0852" tIns="45408" rIns="90852" bIns="45408" numCol="1" anchor="ctr" anchorCtr="0" compatLnSpc="1"/>
          <a:lstStyle>
            <a:lvl1pPr algn="r" defTabSz="454025" eaLnBrk="1" hangingPunct="1">
              <a:defRPr sz="1200">
                <a:solidFill>
                  <a:srgbClr val="898989"/>
                </a:solidFill>
              </a:defRPr>
            </a:lvl1pPr>
          </a:lstStyle>
          <a:p>
            <a:pPr marL="0" marR="0" lvl="0" indent="0" algn="r" defTabSz="454025" rtl="0" eaLnBrk="1" fontAlgn="base" latinLnBrk="0" hangingPunct="1">
              <a:lnSpc>
                <a:spcPct val="100000"/>
              </a:lnSpc>
              <a:spcBef>
                <a:spcPct val="0"/>
              </a:spcBef>
              <a:spcAft>
                <a:spcPct val="0"/>
              </a:spcAft>
              <a:buClrTx/>
              <a:buSzTx/>
              <a:buFontTx/>
              <a:buNone/>
              <a:defRPr/>
            </a:pPr>
            <a:fld id="{ACE38236-7AB2-4FB2-A67D-96A5EB9CD1F3}" type="slidenum">
              <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06780"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defTabSz="906780"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defTabSz="906780"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defTabSz="906780"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defTabSz="906780"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5930" algn="l" defTabSz="908685" rtl="0" fontAlgn="base">
        <a:lnSpc>
          <a:spcPct val="90000"/>
        </a:lnSpc>
        <a:spcBef>
          <a:spcPct val="0"/>
        </a:spcBef>
        <a:spcAft>
          <a:spcPct val="0"/>
        </a:spcAft>
        <a:defRPr sz="4400">
          <a:solidFill>
            <a:schemeClr val="tx1"/>
          </a:solidFill>
          <a:latin typeface="Calibri Light" panose="020F0302020204030204" pitchFamily="34" charset="0"/>
        </a:defRPr>
      </a:lvl6pPr>
      <a:lvl7pPr marL="911860" algn="l" defTabSz="908685" rtl="0" fontAlgn="base">
        <a:lnSpc>
          <a:spcPct val="90000"/>
        </a:lnSpc>
        <a:spcBef>
          <a:spcPct val="0"/>
        </a:spcBef>
        <a:spcAft>
          <a:spcPct val="0"/>
        </a:spcAft>
        <a:defRPr sz="4400">
          <a:solidFill>
            <a:schemeClr val="tx1"/>
          </a:solidFill>
          <a:latin typeface="Calibri Light" panose="020F0302020204030204" pitchFamily="34" charset="0"/>
        </a:defRPr>
      </a:lvl7pPr>
      <a:lvl8pPr marL="1367790" algn="l" defTabSz="908685" rtl="0" fontAlgn="base">
        <a:lnSpc>
          <a:spcPct val="90000"/>
        </a:lnSpc>
        <a:spcBef>
          <a:spcPct val="0"/>
        </a:spcBef>
        <a:spcAft>
          <a:spcPct val="0"/>
        </a:spcAft>
        <a:defRPr sz="4400">
          <a:solidFill>
            <a:schemeClr val="tx1"/>
          </a:solidFill>
          <a:latin typeface="Calibri Light" panose="020F0302020204030204" pitchFamily="34" charset="0"/>
        </a:defRPr>
      </a:lvl8pPr>
      <a:lvl9pPr marL="1823720" algn="l" defTabSz="908685"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4155" indent="-224155" algn="l" defTabSz="906780"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79450" indent="-224155" algn="l" defTabSz="906780"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33475" indent="-224155" algn="l" defTabSz="906780"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87500" indent="-224155" algn="l" defTabSz="90678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41525" indent="-224155" algn="l" defTabSz="90678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498725" indent="-227330" algn="l" defTabSz="9086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53385" indent="-227330" algn="l" defTabSz="9086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07410" indent="-227330" algn="l" defTabSz="9086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61435" indent="-227330" algn="l" defTabSz="9086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08685" rtl="0" eaLnBrk="1" latinLnBrk="0" hangingPunct="1">
        <a:defRPr sz="1800" kern="1200">
          <a:solidFill>
            <a:schemeClr val="tx1"/>
          </a:solidFill>
          <a:latin typeface="+mn-lt"/>
          <a:ea typeface="+mn-ea"/>
          <a:cs typeface="+mn-cs"/>
        </a:defRPr>
      </a:lvl1pPr>
      <a:lvl2pPr marL="454025" algn="l" defTabSz="908685" rtl="0" eaLnBrk="1" latinLnBrk="0" hangingPunct="1">
        <a:defRPr sz="1800" kern="1200">
          <a:solidFill>
            <a:schemeClr val="tx1"/>
          </a:solidFill>
          <a:latin typeface="+mn-lt"/>
          <a:ea typeface="+mn-ea"/>
          <a:cs typeface="+mn-cs"/>
        </a:defRPr>
      </a:lvl2pPr>
      <a:lvl3pPr marL="908685" algn="l" defTabSz="908685" rtl="0" eaLnBrk="1" latinLnBrk="0" hangingPunct="1">
        <a:defRPr sz="1800" kern="1200">
          <a:solidFill>
            <a:schemeClr val="tx1"/>
          </a:solidFill>
          <a:latin typeface="+mn-lt"/>
          <a:ea typeface="+mn-ea"/>
          <a:cs typeface="+mn-cs"/>
        </a:defRPr>
      </a:lvl3pPr>
      <a:lvl4pPr marL="1362710" algn="l" defTabSz="908685" rtl="0" eaLnBrk="1" latinLnBrk="0" hangingPunct="1">
        <a:defRPr sz="1800" kern="1200">
          <a:solidFill>
            <a:schemeClr val="tx1"/>
          </a:solidFill>
          <a:latin typeface="+mn-lt"/>
          <a:ea typeface="+mn-ea"/>
          <a:cs typeface="+mn-cs"/>
        </a:defRPr>
      </a:lvl4pPr>
      <a:lvl5pPr marL="1817370" algn="l" defTabSz="908685" rtl="0" eaLnBrk="1" latinLnBrk="0" hangingPunct="1">
        <a:defRPr sz="1800" kern="1200">
          <a:solidFill>
            <a:schemeClr val="tx1"/>
          </a:solidFill>
          <a:latin typeface="+mn-lt"/>
          <a:ea typeface="+mn-ea"/>
          <a:cs typeface="+mn-cs"/>
        </a:defRPr>
      </a:lvl5pPr>
      <a:lvl6pPr marL="2271395" algn="l" defTabSz="908685" rtl="0" eaLnBrk="1" latinLnBrk="0" hangingPunct="1">
        <a:defRPr sz="1800" kern="1200">
          <a:solidFill>
            <a:schemeClr val="tx1"/>
          </a:solidFill>
          <a:latin typeface="+mn-lt"/>
          <a:ea typeface="+mn-ea"/>
          <a:cs typeface="+mn-cs"/>
        </a:defRPr>
      </a:lvl6pPr>
      <a:lvl7pPr marL="2726055" algn="l" defTabSz="908685" rtl="0" eaLnBrk="1" latinLnBrk="0" hangingPunct="1">
        <a:defRPr sz="1800" kern="1200">
          <a:solidFill>
            <a:schemeClr val="tx1"/>
          </a:solidFill>
          <a:latin typeface="+mn-lt"/>
          <a:ea typeface="+mn-ea"/>
          <a:cs typeface="+mn-cs"/>
        </a:defRPr>
      </a:lvl7pPr>
      <a:lvl8pPr marL="3180080" algn="l" defTabSz="908685" rtl="0" eaLnBrk="1" latinLnBrk="0" hangingPunct="1">
        <a:defRPr sz="1800" kern="1200">
          <a:solidFill>
            <a:schemeClr val="tx1"/>
          </a:solidFill>
          <a:latin typeface="+mn-lt"/>
          <a:ea typeface="+mn-ea"/>
          <a:cs typeface="+mn-cs"/>
        </a:defRPr>
      </a:lvl8pPr>
      <a:lvl9pPr marL="3634740" algn="l" defTabSz="90868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p:pic>
        <p:nvPicPr>
          <p:cNvPr id="2050" name="图片 1033" descr="PPT素材-02"/>
          <p:cNvPicPr>
            <a:picLocks noChangeAspect="1"/>
          </p:cNvPicPr>
          <p:nvPr userDrawn="1"/>
        </p:nvPicPr>
        <p:blipFill>
          <a:blip r:embed="rId13"/>
          <a:stretch>
            <a:fillRect/>
          </a:stretch>
        </p:blipFill>
        <p:spPr>
          <a:xfrm>
            <a:off x="1588" y="1588"/>
            <a:ext cx="9140825" cy="6854825"/>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advClick="0" advTm="3000">
    <p:random/>
  </p:transition>
  <p:hf sldNum="0" hdr="0" ftr="0" dt="0"/>
  <p:txStyles>
    <p:titleStyle>
      <a:lvl1pPr algn="ctr" defTabSz="1079500" rtl="0" eaLnBrk="0" fontAlgn="base" hangingPunct="0">
        <a:spcBef>
          <a:spcPct val="0"/>
        </a:spcBef>
        <a:spcAft>
          <a:spcPct val="0"/>
        </a:spcAft>
        <a:buClr>
          <a:srgbClr val="000000"/>
        </a:buClr>
        <a:defRPr sz="5200" kern="1200">
          <a:solidFill>
            <a:schemeClr val="tx2"/>
          </a:solidFill>
          <a:latin typeface="+mj-lt"/>
          <a:ea typeface="+mj-ea"/>
          <a:cs typeface="+mj-cs"/>
        </a:defRPr>
      </a:lvl1pPr>
      <a:lvl2pPr algn="ctr" defTabSz="1079500" rtl="0" eaLnBrk="0" fontAlgn="base" hangingPunct="0">
        <a:spcBef>
          <a:spcPct val="0"/>
        </a:spcBef>
        <a:spcAft>
          <a:spcPct val="0"/>
        </a:spcAft>
        <a:buClr>
          <a:srgbClr val="000000"/>
        </a:buClr>
        <a:defRPr sz="5200">
          <a:solidFill>
            <a:schemeClr val="tx2"/>
          </a:solidFill>
          <a:latin typeface="Arial" panose="020B0604020202020204" pitchFamily="34" charset="0"/>
          <a:ea typeface="SimSun" panose="02010600030101010101" pitchFamily="2" charset="-122"/>
        </a:defRPr>
      </a:lvl2pPr>
      <a:lvl3pPr algn="ctr" defTabSz="1079500" rtl="0" eaLnBrk="0" fontAlgn="base" hangingPunct="0">
        <a:spcBef>
          <a:spcPct val="0"/>
        </a:spcBef>
        <a:spcAft>
          <a:spcPct val="0"/>
        </a:spcAft>
        <a:buClr>
          <a:srgbClr val="000000"/>
        </a:buClr>
        <a:defRPr sz="5200">
          <a:solidFill>
            <a:schemeClr val="tx2"/>
          </a:solidFill>
          <a:latin typeface="Arial" panose="020B0604020202020204" pitchFamily="34" charset="0"/>
          <a:ea typeface="SimSun" panose="02010600030101010101" pitchFamily="2" charset="-122"/>
        </a:defRPr>
      </a:lvl3pPr>
      <a:lvl4pPr algn="ctr" defTabSz="1079500" rtl="0" eaLnBrk="0" fontAlgn="base" hangingPunct="0">
        <a:spcBef>
          <a:spcPct val="0"/>
        </a:spcBef>
        <a:spcAft>
          <a:spcPct val="0"/>
        </a:spcAft>
        <a:buClr>
          <a:srgbClr val="000000"/>
        </a:buClr>
        <a:defRPr sz="5200">
          <a:solidFill>
            <a:schemeClr val="tx2"/>
          </a:solidFill>
          <a:latin typeface="Arial" panose="020B0604020202020204" pitchFamily="34" charset="0"/>
          <a:ea typeface="SimSun" panose="02010600030101010101" pitchFamily="2" charset="-122"/>
        </a:defRPr>
      </a:lvl4pPr>
      <a:lvl5pPr algn="ctr" defTabSz="1079500" rtl="0" eaLnBrk="0" fontAlgn="base" hangingPunct="0">
        <a:spcBef>
          <a:spcPct val="0"/>
        </a:spcBef>
        <a:spcAft>
          <a:spcPct val="0"/>
        </a:spcAft>
        <a:buClr>
          <a:srgbClr val="000000"/>
        </a:buClr>
        <a:defRPr sz="5200">
          <a:solidFill>
            <a:schemeClr val="tx2"/>
          </a:solidFill>
          <a:latin typeface="Arial" panose="020B0604020202020204" pitchFamily="34" charset="0"/>
          <a:ea typeface="SimSun" panose="02010600030101010101" pitchFamily="2" charset="-122"/>
        </a:defRPr>
      </a:lvl5pPr>
      <a:lvl6pPr marL="455930" algn="ctr" defTabSz="1080770" rtl="0" fontAlgn="base">
        <a:spcBef>
          <a:spcPct val="0"/>
        </a:spcBef>
        <a:spcAft>
          <a:spcPct val="0"/>
        </a:spcAft>
        <a:buClr>
          <a:srgbClr val="000000"/>
        </a:buClr>
        <a:defRPr sz="5200">
          <a:solidFill>
            <a:schemeClr val="tx2"/>
          </a:solidFill>
          <a:latin typeface="Arial" panose="020B0604020202020204" pitchFamily="34" charset="0"/>
          <a:ea typeface="SimSun" panose="02010600030101010101" pitchFamily="2" charset="-122"/>
        </a:defRPr>
      </a:lvl6pPr>
      <a:lvl7pPr marL="911860" algn="ctr" defTabSz="1080770" rtl="0" fontAlgn="base">
        <a:spcBef>
          <a:spcPct val="0"/>
        </a:spcBef>
        <a:spcAft>
          <a:spcPct val="0"/>
        </a:spcAft>
        <a:buClr>
          <a:srgbClr val="000000"/>
        </a:buClr>
        <a:defRPr sz="5200">
          <a:solidFill>
            <a:schemeClr val="tx2"/>
          </a:solidFill>
          <a:latin typeface="Arial" panose="020B0604020202020204" pitchFamily="34" charset="0"/>
          <a:ea typeface="SimSun" panose="02010600030101010101" pitchFamily="2" charset="-122"/>
        </a:defRPr>
      </a:lvl7pPr>
      <a:lvl8pPr marL="1367790" algn="ctr" defTabSz="1080770" rtl="0" fontAlgn="base">
        <a:spcBef>
          <a:spcPct val="0"/>
        </a:spcBef>
        <a:spcAft>
          <a:spcPct val="0"/>
        </a:spcAft>
        <a:buClr>
          <a:srgbClr val="000000"/>
        </a:buClr>
        <a:defRPr sz="5200">
          <a:solidFill>
            <a:schemeClr val="tx2"/>
          </a:solidFill>
          <a:latin typeface="Arial" panose="020B0604020202020204" pitchFamily="34" charset="0"/>
          <a:ea typeface="SimSun" panose="02010600030101010101" pitchFamily="2" charset="-122"/>
        </a:defRPr>
      </a:lvl8pPr>
      <a:lvl9pPr marL="1823720" algn="ctr" defTabSz="1080770" rtl="0" fontAlgn="base">
        <a:spcBef>
          <a:spcPct val="0"/>
        </a:spcBef>
        <a:spcAft>
          <a:spcPct val="0"/>
        </a:spcAft>
        <a:buClr>
          <a:srgbClr val="000000"/>
        </a:buClr>
        <a:defRPr sz="5200">
          <a:solidFill>
            <a:schemeClr val="tx2"/>
          </a:solidFill>
          <a:latin typeface="Arial" panose="020B0604020202020204" pitchFamily="34" charset="0"/>
          <a:ea typeface="SimSun" panose="02010600030101010101" pitchFamily="2" charset="-122"/>
        </a:defRPr>
      </a:lvl9pPr>
    </p:titleStyle>
    <p:bodyStyle>
      <a:lvl1pPr marL="403225" indent="-403225" algn="l" defTabSz="1079500" rtl="0" eaLnBrk="0" fontAlgn="base" hangingPunct="0">
        <a:spcBef>
          <a:spcPct val="20000"/>
        </a:spcBef>
        <a:spcAft>
          <a:spcPct val="0"/>
        </a:spcAft>
        <a:buChar char="•"/>
        <a:defRPr sz="3800" kern="1200">
          <a:solidFill>
            <a:schemeClr val="tx1"/>
          </a:solidFill>
          <a:latin typeface="+mn-lt"/>
          <a:ea typeface="+mn-ea"/>
          <a:cs typeface="+mn-cs"/>
        </a:defRPr>
      </a:lvl1pPr>
      <a:lvl2pPr marL="876300" lvl="1" indent="-336550" algn="l" defTabSz="1079500" rtl="0" eaLnBrk="0" fontAlgn="base" hangingPunct="0">
        <a:spcBef>
          <a:spcPct val="20000"/>
        </a:spcBef>
        <a:spcAft>
          <a:spcPct val="0"/>
        </a:spcAft>
        <a:buChar char="–"/>
        <a:defRPr sz="3300" kern="1200">
          <a:solidFill>
            <a:schemeClr val="tx1"/>
          </a:solidFill>
          <a:latin typeface="+mn-lt"/>
          <a:ea typeface="+mn-ea"/>
          <a:cs typeface="+mn-cs"/>
        </a:defRPr>
      </a:lvl2pPr>
      <a:lvl3pPr marL="1351280" lvl="2" indent="-266700" algn="l" defTabSz="1079500" rtl="0" eaLnBrk="0" fontAlgn="base" hangingPunct="0">
        <a:spcBef>
          <a:spcPct val="20000"/>
        </a:spcBef>
        <a:spcAft>
          <a:spcPct val="0"/>
        </a:spcAft>
        <a:buChar char="•"/>
        <a:defRPr sz="2800" kern="1200">
          <a:solidFill>
            <a:schemeClr val="tx1"/>
          </a:solidFill>
          <a:latin typeface="+mn-lt"/>
          <a:ea typeface="+mn-ea"/>
          <a:cs typeface="+mn-cs"/>
        </a:defRPr>
      </a:lvl3pPr>
      <a:lvl4pPr marL="1891030" lvl="3" indent="-268605" algn="l" defTabSz="1079500" rtl="0" eaLnBrk="0" fontAlgn="base" hangingPunct="0">
        <a:spcBef>
          <a:spcPct val="20000"/>
        </a:spcBef>
        <a:spcAft>
          <a:spcPct val="0"/>
        </a:spcAft>
        <a:buChar char="–"/>
        <a:defRPr sz="2400" kern="1200">
          <a:solidFill>
            <a:schemeClr val="tx1"/>
          </a:solidFill>
          <a:latin typeface="+mn-lt"/>
          <a:ea typeface="+mn-ea"/>
          <a:cs typeface="+mn-cs"/>
        </a:defRPr>
      </a:lvl4pPr>
      <a:lvl5pPr marL="2432050" lvl="4" indent="-266700" algn="l" defTabSz="1079500" rtl="0" eaLnBrk="0" fontAlgn="base" hangingPunct="0">
        <a:spcBef>
          <a:spcPct val="20000"/>
        </a:spcBef>
        <a:spcAft>
          <a:spcPct val="0"/>
        </a:spcAft>
        <a:buChar char="»"/>
        <a:defRPr sz="2400" kern="1200">
          <a:solidFill>
            <a:schemeClr val="tx1"/>
          </a:solidFill>
          <a:latin typeface="+mn-lt"/>
          <a:ea typeface="+mn-ea"/>
          <a:cs typeface="+mn-cs"/>
        </a:defRPr>
      </a:lvl5pPr>
      <a:lvl6pPr marL="1813560" lvl="5" indent="-165100" algn="l" defTabSz="108204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6pPr>
      <a:lvl7pPr marL="2143125" lvl="6" indent="-165100" algn="l" defTabSz="108204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7pPr>
      <a:lvl8pPr marL="2473325" lvl="7" indent="-165100" algn="l" defTabSz="108204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8pPr>
      <a:lvl9pPr marL="2802890" lvl="8" indent="-165100" algn="l" defTabSz="108204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9pPr>
    </p:bodyStyle>
    <p:otherStyle>
      <a:lvl1pPr marL="0" lvl="0" indent="0" algn="l" defTabSz="659765" eaLnBrk="1" fontAlgn="base" latinLnBrk="0" hangingPunct="1">
        <a:lnSpc>
          <a:spcPct val="100000"/>
        </a:lnSpc>
        <a:spcBef>
          <a:spcPct val="0"/>
        </a:spcBef>
        <a:spcAft>
          <a:spcPct val="0"/>
        </a:spcAft>
        <a:buNone/>
        <a:defRPr sz="1300" b="0" i="0" u="none" kern="1200" baseline="0">
          <a:solidFill>
            <a:schemeClr val="tx1"/>
          </a:solidFill>
          <a:latin typeface="+mn-lt"/>
          <a:ea typeface="+mn-ea"/>
          <a:cs typeface="+mn-cs"/>
        </a:defRPr>
      </a:lvl1pPr>
      <a:lvl2pPr marL="329565" lvl="1" indent="0" algn="l" defTabSz="659765"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2pPr>
      <a:lvl3pPr marL="659765" lvl="2" indent="0" algn="l" defTabSz="659765"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3pPr>
      <a:lvl4pPr marL="989330" lvl="3" indent="0" algn="l" defTabSz="659765"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4pPr>
      <a:lvl5pPr marL="1318895" lvl="4" indent="0" algn="l" defTabSz="659765"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5pPr>
      <a:lvl6pPr marL="1648460" lvl="5" indent="0" algn="l" defTabSz="659765"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6pPr>
      <a:lvl7pPr marL="1978660" lvl="6" indent="0" algn="l" defTabSz="659765"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7pPr>
      <a:lvl8pPr marL="2308225" lvl="7" indent="0" algn="l" defTabSz="659765"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8pPr>
      <a:lvl9pPr marL="2637790" lvl="8" indent="0" algn="l" defTabSz="659765"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p:pic>
        <p:nvPicPr>
          <p:cNvPr id="3074" name="图片 1033" descr="PPT素材-02"/>
          <p:cNvPicPr>
            <a:picLocks noChangeAspect="1"/>
          </p:cNvPicPr>
          <p:nvPr userDrawn="1"/>
        </p:nvPicPr>
        <p:blipFill>
          <a:blip r:embed="rId13"/>
          <a:stretch>
            <a:fillRect/>
          </a:stretch>
        </p:blipFill>
        <p:spPr>
          <a:xfrm>
            <a:off x="1588" y="1588"/>
            <a:ext cx="9140825" cy="6854825"/>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advClick="0" advTm="3000">
    <p:random/>
  </p:transition>
  <p:hf sldNum="0" hdr="0" ftr="0" dt="0"/>
  <p:txStyles>
    <p:titleStyle>
      <a:lvl1pPr algn="ctr" defTabSz="1081405" rtl="0" eaLnBrk="0" fontAlgn="base" hangingPunct="0">
        <a:spcBef>
          <a:spcPct val="0"/>
        </a:spcBef>
        <a:spcAft>
          <a:spcPct val="0"/>
        </a:spcAft>
        <a:buClr>
          <a:srgbClr val="000000"/>
        </a:buClr>
        <a:defRPr sz="5200" kern="1200">
          <a:solidFill>
            <a:schemeClr val="tx2"/>
          </a:solidFill>
          <a:latin typeface="+mj-lt"/>
          <a:ea typeface="+mj-ea"/>
          <a:cs typeface="+mj-cs"/>
        </a:defRPr>
      </a:lvl1pPr>
      <a:lvl2pPr algn="ctr" defTabSz="1081405" rtl="0" eaLnBrk="0" fontAlgn="base" hangingPunct="0">
        <a:spcBef>
          <a:spcPct val="0"/>
        </a:spcBef>
        <a:spcAft>
          <a:spcPct val="0"/>
        </a:spcAft>
        <a:buClr>
          <a:srgbClr val="000000"/>
        </a:buClr>
        <a:defRPr sz="5200">
          <a:solidFill>
            <a:schemeClr val="tx2"/>
          </a:solidFill>
          <a:latin typeface="Arial" panose="020B0604020202020204" pitchFamily="34" charset="0"/>
          <a:ea typeface="SimSun" panose="02010600030101010101" pitchFamily="2" charset="-122"/>
        </a:defRPr>
      </a:lvl2pPr>
      <a:lvl3pPr algn="ctr" defTabSz="1081405" rtl="0" eaLnBrk="0" fontAlgn="base" hangingPunct="0">
        <a:spcBef>
          <a:spcPct val="0"/>
        </a:spcBef>
        <a:spcAft>
          <a:spcPct val="0"/>
        </a:spcAft>
        <a:buClr>
          <a:srgbClr val="000000"/>
        </a:buClr>
        <a:defRPr sz="5200">
          <a:solidFill>
            <a:schemeClr val="tx2"/>
          </a:solidFill>
          <a:latin typeface="Arial" panose="020B0604020202020204" pitchFamily="34" charset="0"/>
          <a:ea typeface="SimSun" panose="02010600030101010101" pitchFamily="2" charset="-122"/>
        </a:defRPr>
      </a:lvl3pPr>
      <a:lvl4pPr algn="ctr" defTabSz="1081405" rtl="0" eaLnBrk="0" fontAlgn="base" hangingPunct="0">
        <a:spcBef>
          <a:spcPct val="0"/>
        </a:spcBef>
        <a:spcAft>
          <a:spcPct val="0"/>
        </a:spcAft>
        <a:buClr>
          <a:srgbClr val="000000"/>
        </a:buClr>
        <a:defRPr sz="5200">
          <a:solidFill>
            <a:schemeClr val="tx2"/>
          </a:solidFill>
          <a:latin typeface="Arial" panose="020B0604020202020204" pitchFamily="34" charset="0"/>
          <a:ea typeface="SimSun" panose="02010600030101010101" pitchFamily="2" charset="-122"/>
        </a:defRPr>
      </a:lvl4pPr>
      <a:lvl5pPr algn="ctr" defTabSz="1081405" rtl="0" eaLnBrk="0" fontAlgn="base" hangingPunct="0">
        <a:spcBef>
          <a:spcPct val="0"/>
        </a:spcBef>
        <a:spcAft>
          <a:spcPct val="0"/>
        </a:spcAft>
        <a:buClr>
          <a:srgbClr val="000000"/>
        </a:buClr>
        <a:defRPr sz="5200">
          <a:solidFill>
            <a:schemeClr val="tx2"/>
          </a:solidFill>
          <a:latin typeface="Arial" panose="020B0604020202020204" pitchFamily="34" charset="0"/>
          <a:ea typeface="SimSun" panose="02010600030101010101" pitchFamily="2" charset="-122"/>
        </a:defRPr>
      </a:lvl5pPr>
      <a:lvl6pPr marL="455930" algn="ctr" defTabSz="1082675" rtl="0" fontAlgn="base">
        <a:spcBef>
          <a:spcPct val="0"/>
        </a:spcBef>
        <a:spcAft>
          <a:spcPct val="0"/>
        </a:spcAft>
        <a:buClr>
          <a:srgbClr val="000000"/>
        </a:buClr>
        <a:defRPr sz="5200">
          <a:solidFill>
            <a:schemeClr val="tx2"/>
          </a:solidFill>
          <a:latin typeface="Arial" panose="020B0604020202020204" pitchFamily="34" charset="0"/>
          <a:ea typeface="SimSun" panose="02010600030101010101" pitchFamily="2" charset="-122"/>
        </a:defRPr>
      </a:lvl6pPr>
      <a:lvl7pPr marL="911860" algn="ctr" defTabSz="1082675" rtl="0" fontAlgn="base">
        <a:spcBef>
          <a:spcPct val="0"/>
        </a:spcBef>
        <a:spcAft>
          <a:spcPct val="0"/>
        </a:spcAft>
        <a:buClr>
          <a:srgbClr val="000000"/>
        </a:buClr>
        <a:defRPr sz="5200">
          <a:solidFill>
            <a:schemeClr val="tx2"/>
          </a:solidFill>
          <a:latin typeface="Arial" panose="020B0604020202020204" pitchFamily="34" charset="0"/>
          <a:ea typeface="SimSun" panose="02010600030101010101" pitchFamily="2" charset="-122"/>
        </a:defRPr>
      </a:lvl7pPr>
      <a:lvl8pPr marL="1367790" algn="ctr" defTabSz="1082675" rtl="0" fontAlgn="base">
        <a:spcBef>
          <a:spcPct val="0"/>
        </a:spcBef>
        <a:spcAft>
          <a:spcPct val="0"/>
        </a:spcAft>
        <a:buClr>
          <a:srgbClr val="000000"/>
        </a:buClr>
        <a:defRPr sz="5200">
          <a:solidFill>
            <a:schemeClr val="tx2"/>
          </a:solidFill>
          <a:latin typeface="Arial" panose="020B0604020202020204" pitchFamily="34" charset="0"/>
          <a:ea typeface="SimSun" panose="02010600030101010101" pitchFamily="2" charset="-122"/>
        </a:defRPr>
      </a:lvl8pPr>
      <a:lvl9pPr marL="1823720" algn="ctr" defTabSz="1082675" rtl="0" fontAlgn="base">
        <a:spcBef>
          <a:spcPct val="0"/>
        </a:spcBef>
        <a:spcAft>
          <a:spcPct val="0"/>
        </a:spcAft>
        <a:buClr>
          <a:srgbClr val="000000"/>
        </a:buClr>
        <a:defRPr sz="5200">
          <a:solidFill>
            <a:schemeClr val="tx2"/>
          </a:solidFill>
          <a:latin typeface="Arial" panose="020B0604020202020204" pitchFamily="34" charset="0"/>
          <a:ea typeface="SimSun" panose="02010600030101010101" pitchFamily="2" charset="-122"/>
        </a:defRPr>
      </a:lvl9pPr>
    </p:titleStyle>
    <p:bodyStyle>
      <a:lvl1pPr marL="403225" indent="-403225" algn="l" defTabSz="1081405" rtl="0" eaLnBrk="0" fontAlgn="base" hangingPunct="0">
        <a:spcBef>
          <a:spcPct val="20000"/>
        </a:spcBef>
        <a:spcAft>
          <a:spcPct val="0"/>
        </a:spcAft>
        <a:buChar char="•"/>
        <a:defRPr sz="3800" kern="1200">
          <a:solidFill>
            <a:schemeClr val="tx1"/>
          </a:solidFill>
          <a:latin typeface="+mn-lt"/>
          <a:ea typeface="+mn-ea"/>
          <a:cs typeface="+mn-cs"/>
        </a:defRPr>
      </a:lvl1pPr>
      <a:lvl2pPr marL="878205" lvl="1" indent="-336550" algn="l" defTabSz="1081405" rtl="0" eaLnBrk="0" fontAlgn="base" hangingPunct="0">
        <a:spcBef>
          <a:spcPct val="20000"/>
        </a:spcBef>
        <a:spcAft>
          <a:spcPct val="0"/>
        </a:spcAft>
        <a:buChar char="–"/>
        <a:defRPr sz="3300" kern="1200">
          <a:solidFill>
            <a:schemeClr val="tx1"/>
          </a:solidFill>
          <a:latin typeface="+mn-lt"/>
          <a:ea typeface="+mn-ea"/>
          <a:cs typeface="+mn-cs"/>
        </a:defRPr>
      </a:lvl2pPr>
      <a:lvl3pPr marL="1352550" lvl="2" indent="-268605" algn="l" defTabSz="1081405" rtl="0" eaLnBrk="0" fontAlgn="base" hangingPunct="0">
        <a:spcBef>
          <a:spcPct val="20000"/>
        </a:spcBef>
        <a:spcAft>
          <a:spcPct val="0"/>
        </a:spcAft>
        <a:buChar char="•"/>
        <a:defRPr sz="2800" kern="1200">
          <a:solidFill>
            <a:schemeClr val="tx1"/>
          </a:solidFill>
          <a:latin typeface="+mn-lt"/>
          <a:ea typeface="+mn-ea"/>
          <a:cs typeface="+mn-cs"/>
        </a:defRPr>
      </a:lvl3pPr>
      <a:lvl4pPr marL="1894205" lvl="3" indent="-268605" algn="l" defTabSz="1081405" rtl="0" eaLnBrk="0" fontAlgn="base" hangingPunct="0">
        <a:spcBef>
          <a:spcPct val="20000"/>
        </a:spcBef>
        <a:spcAft>
          <a:spcPct val="0"/>
        </a:spcAft>
        <a:buChar char="–"/>
        <a:defRPr sz="2400" kern="1200">
          <a:solidFill>
            <a:schemeClr val="tx1"/>
          </a:solidFill>
          <a:latin typeface="+mn-lt"/>
          <a:ea typeface="+mn-ea"/>
          <a:cs typeface="+mn-cs"/>
        </a:defRPr>
      </a:lvl4pPr>
      <a:lvl5pPr marL="2437130" lvl="4" indent="-268605" algn="l" defTabSz="1081405" rtl="0" eaLnBrk="0" fontAlgn="base" hangingPunct="0">
        <a:spcBef>
          <a:spcPct val="20000"/>
        </a:spcBef>
        <a:spcAft>
          <a:spcPct val="0"/>
        </a:spcAft>
        <a:buChar char="»"/>
        <a:defRPr sz="2400" kern="1200">
          <a:solidFill>
            <a:schemeClr val="tx1"/>
          </a:solidFill>
          <a:latin typeface="+mn-lt"/>
          <a:ea typeface="+mn-ea"/>
          <a:cs typeface="+mn-cs"/>
        </a:defRPr>
      </a:lvl5pPr>
      <a:lvl6pPr marL="1816735" lvl="5" indent="-165100" algn="l" defTabSz="1083945"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6pPr>
      <a:lvl7pPr marL="2146935" lvl="6" indent="-165100" algn="l" defTabSz="1083945"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7pPr>
      <a:lvl8pPr marL="2477770" lvl="7" indent="-165100" algn="l" defTabSz="1083945"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8pPr>
      <a:lvl9pPr marL="2807970" lvl="8" indent="-165100" algn="l" defTabSz="1083945"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9pPr>
    </p:bodyStyle>
    <p:otherStyle>
      <a:lvl1pPr marL="0" lvl="0" indent="0" algn="l" defTabSz="660400" eaLnBrk="1" fontAlgn="base" latinLnBrk="0" hangingPunct="1">
        <a:lnSpc>
          <a:spcPct val="100000"/>
        </a:lnSpc>
        <a:spcBef>
          <a:spcPct val="0"/>
        </a:spcBef>
        <a:spcAft>
          <a:spcPct val="0"/>
        </a:spcAft>
        <a:buNone/>
        <a:defRPr sz="1300" b="0" i="0" u="none" kern="1200" baseline="0">
          <a:solidFill>
            <a:schemeClr val="tx1"/>
          </a:solidFill>
          <a:latin typeface="+mn-lt"/>
          <a:ea typeface="+mn-ea"/>
          <a:cs typeface="+mn-cs"/>
        </a:defRPr>
      </a:lvl1pPr>
      <a:lvl2pPr marL="330200" lvl="1" indent="0" algn="l" defTabSz="660400"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2pPr>
      <a:lvl3pPr marL="660400" lvl="2" indent="0" algn="l" defTabSz="660400"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3pPr>
      <a:lvl4pPr marL="991235" lvl="3" indent="0" algn="l" defTabSz="660400"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4pPr>
      <a:lvl5pPr marL="1321435" lvl="4" indent="0" algn="l" defTabSz="660400"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5pPr>
      <a:lvl6pPr marL="1651635" lvl="5" indent="0" algn="l" defTabSz="660400"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6pPr>
      <a:lvl7pPr marL="1981835" lvl="6" indent="0" algn="l" defTabSz="660400"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7pPr>
      <a:lvl8pPr marL="2312670" lvl="7" indent="0" algn="l" defTabSz="660400"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8pPr>
      <a:lvl9pPr marL="2642870" lvl="8" indent="0" algn="l" defTabSz="660400"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4098" name="Title Placeholder 1"/>
          <p:cNvSpPr>
            <a:spLocks noGrp="1"/>
          </p:cNvSpPr>
          <p:nvPr>
            <p:ph type="title"/>
          </p:nvPr>
        </p:nvSpPr>
        <p:spPr>
          <a:xfrm>
            <a:off x="228600" y="182563"/>
            <a:ext cx="4114800" cy="762000"/>
          </a:xfrm>
          <a:prstGeom prst="rect">
            <a:avLst/>
          </a:prstGeom>
          <a:noFill/>
          <a:ln w="9525">
            <a:noFill/>
          </a:ln>
        </p:spPr>
        <p:txBody>
          <a:bodyPr lIns="60675" tIns="30329" rIns="60675" bIns="30329" anchor="ctr" anchorCtr="0"/>
          <a:p>
            <a:pPr lvl="0"/>
            <a:r>
              <a:rPr lang="en-US" altLang="en-US" dirty="0"/>
              <a:t>Click to edit Master title style</a:t>
            </a:r>
            <a:endParaRPr lang="en-US" altLang="en-US" dirty="0"/>
          </a:p>
        </p:txBody>
      </p:sp>
      <p:sp>
        <p:nvSpPr>
          <p:cNvPr id="4099" name="Text Placeholder 2"/>
          <p:cNvSpPr>
            <a:spLocks noGrp="1"/>
          </p:cNvSpPr>
          <p:nvPr>
            <p:ph type="body" idx="1"/>
          </p:nvPr>
        </p:nvSpPr>
        <p:spPr>
          <a:xfrm>
            <a:off x="228600" y="1066800"/>
            <a:ext cx="4114800" cy="3017838"/>
          </a:xfrm>
          <a:prstGeom prst="rect">
            <a:avLst/>
          </a:prstGeom>
          <a:noFill/>
          <a:ln w="9525">
            <a:noFill/>
          </a:ln>
        </p:spPr>
        <p:txBody>
          <a:bodyPr lIns="60675" tIns="30329" rIns="60675" bIns="30329"/>
          <a:p>
            <a:pPr lvl="0"/>
            <a:r>
              <a:rPr lang="en-US" altLang="en-US" dirty="0"/>
              <a:t>Click to edit Master text styles</a:t>
            </a:r>
            <a:endParaRPr lang="en-US" altLang="en-US" dirty="0"/>
          </a:p>
          <a:p>
            <a:pPr lvl="1"/>
            <a:r>
              <a:rPr lang="en-US" altLang="en-US" dirty="0"/>
              <a:t>Second level</a:t>
            </a:r>
            <a:endParaRPr lang="en-US" altLang="en-US" dirty="0"/>
          </a:p>
          <a:p>
            <a:pPr lvl="2"/>
            <a:r>
              <a:rPr lang="en-US" altLang="en-US" dirty="0"/>
              <a:t>Third level</a:t>
            </a:r>
            <a:endParaRPr lang="en-US" altLang="en-US" dirty="0"/>
          </a:p>
          <a:p>
            <a:pPr lvl="3"/>
            <a:r>
              <a:rPr lang="en-US" altLang="en-US" dirty="0"/>
              <a:t>Fourth level</a:t>
            </a:r>
            <a:endParaRPr lang="en-US" altLang="en-US" dirty="0"/>
          </a:p>
          <a:p>
            <a:pPr lvl="4"/>
            <a:r>
              <a:rPr lang="en-US" altLang="en-US" dirty="0"/>
              <a:t>Fifth level</a:t>
            </a:r>
            <a:endParaRPr lang="en-US" altLang="en-US" dirty="0"/>
          </a:p>
        </p:txBody>
      </p:sp>
      <p:sp>
        <p:nvSpPr>
          <p:cNvPr id="4" name="Date Placeholder 3"/>
          <p:cNvSpPr>
            <a:spLocks noGrp="1"/>
          </p:cNvSpPr>
          <p:nvPr>
            <p:ph type="dt" sz="half" idx="2"/>
          </p:nvPr>
        </p:nvSpPr>
        <p:spPr>
          <a:xfrm>
            <a:off x="228600" y="4237038"/>
            <a:ext cx="1066800" cy="244475"/>
          </a:xfrm>
          <a:prstGeom prst="rect">
            <a:avLst/>
          </a:prstGeom>
        </p:spPr>
        <p:txBody>
          <a:bodyPr vert="horz" lIns="60675" tIns="30329" rIns="60675" bIns="30329" rtlCol="0" anchor="ctr"/>
          <a:lstStyle>
            <a:lvl1pPr algn="l" defTabSz="606425" eaLnBrk="1" fontAlgn="auto" hangingPunct="1">
              <a:spcBef>
                <a:spcPts val="0"/>
              </a:spcBef>
              <a:spcAft>
                <a:spcPts val="0"/>
              </a:spcAft>
              <a:defRPr sz="800">
                <a:solidFill>
                  <a:prstClr val="black">
                    <a:tint val="75000"/>
                  </a:prstClr>
                </a:solidFill>
                <a:latin typeface="Calibri" panose="020F0502020204030204"/>
              </a:defRPr>
            </a:lvl1pPr>
          </a:lstStyle>
          <a:p>
            <a:pPr marL="0" marR="0" lvl="0" indent="0" algn="l" defTabSz="606425" rtl="0" eaLnBrk="1" fontAlgn="auto" latinLnBrk="0" hangingPunct="1">
              <a:lnSpc>
                <a:spcPct val="100000"/>
              </a:lnSpc>
              <a:spcBef>
                <a:spcPts val="0"/>
              </a:spcBef>
              <a:spcAft>
                <a:spcPts val="0"/>
              </a:spcAft>
              <a:buClrTx/>
              <a:buSzTx/>
              <a:buFontTx/>
              <a:buNone/>
              <a:defRPr/>
            </a:pPr>
            <a:fld id="{F27F4AFB-220D-4B8E-8043-AB5195F8201F}" type="datetimeFigureOut">
              <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1562100" y="4237038"/>
            <a:ext cx="1447800" cy="244475"/>
          </a:xfrm>
          <a:prstGeom prst="rect">
            <a:avLst/>
          </a:prstGeom>
        </p:spPr>
        <p:txBody>
          <a:bodyPr vert="horz" lIns="60675" tIns="30329" rIns="60675" bIns="30329" rtlCol="0" anchor="ctr"/>
          <a:lstStyle>
            <a:lvl1pPr algn="ctr" defTabSz="606425" eaLnBrk="1" fontAlgn="auto" hangingPunct="1">
              <a:spcBef>
                <a:spcPts val="0"/>
              </a:spcBef>
              <a:spcAft>
                <a:spcPts val="0"/>
              </a:spcAft>
              <a:defRPr sz="800">
                <a:solidFill>
                  <a:prstClr val="black">
                    <a:tint val="75000"/>
                  </a:prstClr>
                </a:solidFill>
                <a:latin typeface="Calibri" panose="020F0502020204030204"/>
              </a:defRPr>
            </a:lvl1pPr>
          </a:lstStyle>
          <a:p>
            <a:pPr marL="0" marR="0" lvl="0" indent="0" algn="ctr" defTabSz="606425"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3276600" y="4237038"/>
            <a:ext cx="1066800" cy="244475"/>
          </a:xfrm>
          <a:prstGeom prst="rect">
            <a:avLst/>
          </a:prstGeom>
        </p:spPr>
        <p:txBody>
          <a:bodyPr vert="horz" wrap="square" lIns="60675" tIns="30329" rIns="60675" bIns="30329" numCol="1" anchor="ctr" anchorCtr="0" compatLnSpc="1"/>
          <a:lstStyle>
            <a:lvl1pPr algn="r" defTabSz="606425" eaLnBrk="1" hangingPunct="1">
              <a:defRPr sz="800">
                <a:solidFill>
                  <a:srgbClr val="898989"/>
                </a:solidFill>
                <a:latin typeface="Calibri" panose="020F0502020204030204" pitchFamily="34" charset="0"/>
              </a:defRPr>
            </a:lvl1pPr>
          </a:lstStyle>
          <a:p>
            <a:pPr marL="0" marR="0" lvl="0" indent="0" algn="r" defTabSz="606425" rtl="0" eaLnBrk="1" fontAlgn="base" latinLnBrk="0" hangingPunct="1">
              <a:lnSpc>
                <a:spcPct val="100000"/>
              </a:lnSpc>
              <a:spcBef>
                <a:spcPct val="0"/>
              </a:spcBef>
              <a:spcAft>
                <a:spcPct val="0"/>
              </a:spcAft>
              <a:buClrTx/>
              <a:buSzTx/>
              <a:buFontTx/>
              <a:buNone/>
              <a:defRPr/>
            </a:pPr>
            <a:fld id="{CED8D89B-537E-44FD-BA1A-ED38565C5757}" type="slidenum">
              <a:rPr kumimoji="0" lang="en-US" altLang="en-US" sz="8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fld>
            <a:endParaRPr kumimoji="0" lang="en-US" altLang="en-US" sz="8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ftr="0" dt="0"/>
  <p:txStyles>
    <p:titleStyle>
      <a:lvl1pPr algn="ctr" defTabSz="605155" rtl="0" eaLnBrk="0" fontAlgn="base" hangingPunct="0">
        <a:spcBef>
          <a:spcPct val="0"/>
        </a:spcBef>
        <a:spcAft>
          <a:spcPct val="0"/>
        </a:spcAft>
        <a:defRPr sz="2900" kern="1200">
          <a:solidFill>
            <a:schemeClr val="tx1"/>
          </a:solidFill>
          <a:latin typeface="+mj-lt"/>
          <a:ea typeface="+mj-ea"/>
          <a:cs typeface="+mj-cs"/>
        </a:defRPr>
      </a:lvl1pPr>
      <a:lvl2pPr algn="ctr" defTabSz="605155" rtl="0" eaLnBrk="0" fontAlgn="base" hangingPunct="0">
        <a:spcBef>
          <a:spcPct val="0"/>
        </a:spcBef>
        <a:spcAft>
          <a:spcPct val="0"/>
        </a:spcAft>
        <a:defRPr sz="2900">
          <a:solidFill>
            <a:schemeClr val="tx1"/>
          </a:solidFill>
          <a:latin typeface="Calibri" panose="020F0502020204030204" pitchFamily="34" charset="0"/>
        </a:defRPr>
      </a:lvl2pPr>
      <a:lvl3pPr algn="ctr" defTabSz="605155" rtl="0" eaLnBrk="0" fontAlgn="base" hangingPunct="0">
        <a:spcBef>
          <a:spcPct val="0"/>
        </a:spcBef>
        <a:spcAft>
          <a:spcPct val="0"/>
        </a:spcAft>
        <a:defRPr sz="2900">
          <a:solidFill>
            <a:schemeClr val="tx1"/>
          </a:solidFill>
          <a:latin typeface="Calibri" panose="020F0502020204030204" pitchFamily="34" charset="0"/>
        </a:defRPr>
      </a:lvl3pPr>
      <a:lvl4pPr algn="ctr" defTabSz="605155" rtl="0" eaLnBrk="0" fontAlgn="base" hangingPunct="0">
        <a:spcBef>
          <a:spcPct val="0"/>
        </a:spcBef>
        <a:spcAft>
          <a:spcPct val="0"/>
        </a:spcAft>
        <a:defRPr sz="2900">
          <a:solidFill>
            <a:schemeClr val="tx1"/>
          </a:solidFill>
          <a:latin typeface="Calibri" panose="020F0502020204030204" pitchFamily="34" charset="0"/>
        </a:defRPr>
      </a:lvl4pPr>
      <a:lvl5pPr algn="ctr" defTabSz="605155" rtl="0" eaLnBrk="0" fontAlgn="base" hangingPunct="0">
        <a:spcBef>
          <a:spcPct val="0"/>
        </a:spcBef>
        <a:spcAft>
          <a:spcPct val="0"/>
        </a:spcAft>
        <a:defRPr sz="2900">
          <a:solidFill>
            <a:schemeClr val="tx1"/>
          </a:solidFill>
          <a:latin typeface="Calibri" panose="020F0502020204030204" pitchFamily="34" charset="0"/>
        </a:defRPr>
      </a:lvl5pPr>
      <a:lvl6pPr marL="455930" algn="ctr" defTabSz="606425" rtl="0" fontAlgn="base">
        <a:spcBef>
          <a:spcPct val="0"/>
        </a:spcBef>
        <a:spcAft>
          <a:spcPct val="0"/>
        </a:spcAft>
        <a:defRPr sz="2900">
          <a:solidFill>
            <a:schemeClr val="tx1"/>
          </a:solidFill>
          <a:latin typeface="Calibri" panose="020F0502020204030204" pitchFamily="34" charset="0"/>
        </a:defRPr>
      </a:lvl6pPr>
      <a:lvl7pPr marL="911860" algn="ctr" defTabSz="606425" rtl="0" fontAlgn="base">
        <a:spcBef>
          <a:spcPct val="0"/>
        </a:spcBef>
        <a:spcAft>
          <a:spcPct val="0"/>
        </a:spcAft>
        <a:defRPr sz="2900">
          <a:solidFill>
            <a:schemeClr val="tx1"/>
          </a:solidFill>
          <a:latin typeface="Calibri" panose="020F0502020204030204" pitchFamily="34" charset="0"/>
        </a:defRPr>
      </a:lvl7pPr>
      <a:lvl8pPr marL="1367790" algn="ctr" defTabSz="606425" rtl="0" fontAlgn="base">
        <a:spcBef>
          <a:spcPct val="0"/>
        </a:spcBef>
        <a:spcAft>
          <a:spcPct val="0"/>
        </a:spcAft>
        <a:defRPr sz="2900">
          <a:solidFill>
            <a:schemeClr val="tx1"/>
          </a:solidFill>
          <a:latin typeface="Calibri" panose="020F0502020204030204" pitchFamily="34" charset="0"/>
        </a:defRPr>
      </a:lvl8pPr>
      <a:lvl9pPr marL="1823720" algn="ctr" defTabSz="606425" rtl="0" fontAlgn="base">
        <a:spcBef>
          <a:spcPct val="0"/>
        </a:spcBef>
        <a:spcAft>
          <a:spcPct val="0"/>
        </a:spcAft>
        <a:defRPr sz="2900">
          <a:solidFill>
            <a:schemeClr val="tx1"/>
          </a:solidFill>
          <a:latin typeface="Calibri" panose="020F0502020204030204" pitchFamily="34" charset="0"/>
        </a:defRPr>
      </a:lvl9pPr>
    </p:titleStyle>
    <p:bodyStyle>
      <a:lvl1pPr marL="224155" indent="-224155" algn="l" defTabSz="605155"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1pPr>
      <a:lvl2pPr marL="490855" indent="-186055" algn="l" defTabSz="605155"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2pPr>
      <a:lvl3pPr marL="757555" indent="-147955" algn="l" defTabSz="605155"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3pPr>
      <a:lvl4pPr marL="1059180" indent="-147955" algn="l" defTabSz="605155" rtl="0" eaLnBrk="0" fontAlgn="base" hangingPunct="0">
        <a:spcBef>
          <a:spcPct val="20000"/>
        </a:spcBef>
        <a:spcAft>
          <a:spcPct val="0"/>
        </a:spcAft>
        <a:buFont typeface="Arial" panose="020B0604020202020204" pitchFamily="34" charset="0"/>
        <a:buChar char="–"/>
        <a:defRPr sz="1300" kern="1200">
          <a:solidFill>
            <a:schemeClr val="tx1"/>
          </a:solidFill>
          <a:latin typeface="+mn-lt"/>
          <a:ea typeface="+mn-ea"/>
          <a:cs typeface="+mn-cs"/>
        </a:defRPr>
      </a:lvl4pPr>
      <a:lvl5pPr marL="1363980" indent="-147955" algn="l" defTabSz="605155" rtl="0" eaLnBrk="0" fontAlgn="base" hangingPunct="0">
        <a:spcBef>
          <a:spcPct val="20000"/>
        </a:spcBef>
        <a:spcAft>
          <a:spcPct val="0"/>
        </a:spcAft>
        <a:buFont typeface="Arial" panose="020B0604020202020204" pitchFamily="34" charset="0"/>
        <a:buChar char="»"/>
        <a:defRPr sz="1300" kern="1200">
          <a:solidFill>
            <a:schemeClr val="tx1"/>
          </a:solidFill>
          <a:latin typeface="+mn-lt"/>
          <a:ea typeface="+mn-ea"/>
          <a:cs typeface="+mn-cs"/>
        </a:defRPr>
      </a:lvl5pPr>
      <a:lvl6pPr marL="1668145" indent="-151765" algn="l" defTabSz="606425" rtl="0" eaLnBrk="1" latinLnBrk="0" hangingPunct="1">
        <a:spcBef>
          <a:spcPct val="20000"/>
        </a:spcBef>
        <a:buFont typeface="Arial" panose="020B0604020202020204" pitchFamily="34" charset="0"/>
        <a:buChar char="•"/>
        <a:defRPr sz="1300" kern="1200">
          <a:solidFill>
            <a:schemeClr val="tx1"/>
          </a:solidFill>
          <a:latin typeface="+mn-lt"/>
          <a:ea typeface="+mn-ea"/>
          <a:cs typeface="+mn-cs"/>
        </a:defRPr>
      </a:lvl6pPr>
      <a:lvl7pPr marL="1971675" indent="-151765" algn="l" defTabSz="606425" rtl="0" eaLnBrk="1" latinLnBrk="0" hangingPunct="1">
        <a:spcBef>
          <a:spcPct val="20000"/>
        </a:spcBef>
        <a:buFont typeface="Arial" panose="020B0604020202020204" pitchFamily="34" charset="0"/>
        <a:buChar char="•"/>
        <a:defRPr sz="1300" kern="1200">
          <a:solidFill>
            <a:schemeClr val="tx1"/>
          </a:solidFill>
          <a:latin typeface="+mn-lt"/>
          <a:ea typeface="+mn-ea"/>
          <a:cs typeface="+mn-cs"/>
        </a:defRPr>
      </a:lvl7pPr>
      <a:lvl8pPr marL="2274570" indent="-151765" algn="l" defTabSz="606425" rtl="0" eaLnBrk="1" latinLnBrk="0" hangingPunct="1">
        <a:spcBef>
          <a:spcPct val="20000"/>
        </a:spcBef>
        <a:buFont typeface="Arial" panose="020B0604020202020204" pitchFamily="34" charset="0"/>
        <a:buChar char="•"/>
        <a:defRPr sz="1300" kern="1200">
          <a:solidFill>
            <a:schemeClr val="tx1"/>
          </a:solidFill>
          <a:latin typeface="+mn-lt"/>
          <a:ea typeface="+mn-ea"/>
          <a:cs typeface="+mn-cs"/>
        </a:defRPr>
      </a:lvl8pPr>
      <a:lvl9pPr marL="2578100" indent="-151765" algn="l" defTabSz="606425" rtl="0" eaLnBrk="1" latinLnBrk="0" hangingPunct="1">
        <a:spcBef>
          <a:spcPct val="20000"/>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06425" rtl="0" eaLnBrk="1" latinLnBrk="0" hangingPunct="1">
        <a:defRPr sz="1200" kern="1200">
          <a:solidFill>
            <a:schemeClr val="tx1"/>
          </a:solidFill>
          <a:latin typeface="+mn-lt"/>
          <a:ea typeface="+mn-ea"/>
          <a:cs typeface="+mn-cs"/>
        </a:defRPr>
      </a:lvl1pPr>
      <a:lvl2pPr marL="303530" algn="l" defTabSz="606425" rtl="0" eaLnBrk="1" latinLnBrk="0" hangingPunct="1">
        <a:defRPr sz="1200" kern="1200">
          <a:solidFill>
            <a:schemeClr val="tx1"/>
          </a:solidFill>
          <a:latin typeface="+mn-lt"/>
          <a:ea typeface="+mn-ea"/>
          <a:cs typeface="+mn-cs"/>
        </a:defRPr>
      </a:lvl2pPr>
      <a:lvl3pPr marL="606425" algn="l" defTabSz="606425" rtl="0" eaLnBrk="1" latinLnBrk="0" hangingPunct="1">
        <a:defRPr sz="1200" kern="1200">
          <a:solidFill>
            <a:schemeClr val="tx1"/>
          </a:solidFill>
          <a:latin typeface="+mn-lt"/>
          <a:ea typeface="+mn-ea"/>
          <a:cs typeface="+mn-cs"/>
        </a:defRPr>
      </a:lvl3pPr>
      <a:lvl4pPr marL="909955" algn="l" defTabSz="606425" rtl="0" eaLnBrk="1" latinLnBrk="0" hangingPunct="1">
        <a:defRPr sz="1200" kern="1200">
          <a:solidFill>
            <a:schemeClr val="tx1"/>
          </a:solidFill>
          <a:latin typeface="+mn-lt"/>
          <a:ea typeface="+mn-ea"/>
          <a:cs typeface="+mn-cs"/>
        </a:defRPr>
      </a:lvl4pPr>
      <a:lvl5pPr marL="1213485" algn="l" defTabSz="606425" rtl="0" eaLnBrk="1" latinLnBrk="0" hangingPunct="1">
        <a:defRPr sz="1200" kern="1200">
          <a:solidFill>
            <a:schemeClr val="tx1"/>
          </a:solidFill>
          <a:latin typeface="+mn-lt"/>
          <a:ea typeface="+mn-ea"/>
          <a:cs typeface="+mn-cs"/>
        </a:defRPr>
      </a:lvl5pPr>
      <a:lvl6pPr marL="1516380" algn="l" defTabSz="606425" rtl="0" eaLnBrk="1" latinLnBrk="0" hangingPunct="1">
        <a:defRPr sz="1200" kern="1200">
          <a:solidFill>
            <a:schemeClr val="tx1"/>
          </a:solidFill>
          <a:latin typeface="+mn-lt"/>
          <a:ea typeface="+mn-ea"/>
          <a:cs typeface="+mn-cs"/>
        </a:defRPr>
      </a:lvl6pPr>
      <a:lvl7pPr marL="1819910" algn="l" defTabSz="606425" rtl="0" eaLnBrk="1" latinLnBrk="0" hangingPunct="1">
        <a:defRPr sz="1200" kern="1200">
          <a:solidFill>
            <a:schemeClr val="tx1"/>
          </a:solidFill>
          <a:latin typeface="+mn-lt"/>
          <a:ea typeface="+mn-ea"/>
          <a:cs typeface="+mn-cs"/>
        </a:defRPr>
      </a:lvl7pPr>
      <a:lvl8pPr marL="2123440" algn="l" defTabSz="606425" rtl="0" eaLnBrk="1" latinLnBrk="0" hangingPunct="1">
        <a:defRPr sz="1200" kern="1200">
          <a:solidFill>
            <a:schemeClr val="tx1"/>
          </a:solidFill>
          <a:latin typeface="+mn-lt"/>
          <a:ea typeface="+mn-ea"/>
          <a:cs typeface="+mn-cs"/>
        </a:defRPr>
      </a:lvl8pPr>
      <a:lvl9pPr marL="2426335" algn="l" defTabSz="606425"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p:pic>
        <p:nvPicPr>
          <p:cNvPr id="5122" name="图片 1033" descr="PPT素材-02"/>
          <p:cNvPicPr>
            <a:picLocks noChangeAspect="1"/>
          </p:cNvPicPr>
          <p:nvPr userDrawn="1"/>
        </p:nvPicPr>
        <p:blipFill>
          <a:blip r:embed="rId13"/>
          <a:stretch>
            <a:fillRect/>
          </a:stretch>
        </p:blipFill>
        <p:spPr>
          <a:xfrm>
            <a:off x="1588" y="1588"/>
            <a:ext cx="9140825" cy="6854825"/>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ransition advClick="0" advTm="3000">
    <p:random/>
  </p:transition>
  <p:hf sldNum="0" hdr="0" ftr="0" dt="0"/>
  <p:txStyles>
    <p:titleStyle>
      <a:lvl1pPr algn="ctr" defTabSz="909955" rtl="0" eaLnBrk="0" fontAlgn="base" hangingPunct="0">
        <a:spcBef>
          <a:spcPct val="0"/>
        </a:spcBef>
        <a:spcAft>
          <a:spcPct val="0"/>
        </a:spcAft>
        <a:buClr>
          <a:srgbClr val="000000"/>
        </a:buClr>
        <a:defRPr sz="4400" kern="1200">
          <a:solidFill>
            <a:schemeClr val="tx2"/>
          </a:solidFill>
          <a:latin typeface="+mj-lt"/>
          <a:ea typeface="+mj-ea"/>
          <a:cs typeface="+mj-cs"/>
        </a:defRPr>
      </a:lvl1pPr>
      <a:lvl2pPr algn="ctr" defTabSz="909955" rtl="0" eaLnBrk="0" fontAlgn="base" hangingPunct="0">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2pPr>
      <a:lvl3pPr algn="ctr" defTabSz="909955" rtl="0" eaLnBrk="0" fontAlgn="base" hangingPunct="0">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3pPr>
      <a:lvl4pPr algn="ctr" defTabSz="909955" rtl="0" eaLnBrk="0" fontAlgn="base" hangingPunct="0">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4pPr>
      <a:lvl5pPr algn="ctr" defTabSz="909955" rtl="0" eaLnBrk="0" fontAlgn="base" hangingPunct="0">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5pPr>
      <a:lvl6pPr marL="456565" algn="ctr" defTabSz="911225" rtl="0" fontAlgn="base">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6pPr>
      <a:lvl7pPr marL="912495" algn="ctr" defTabSz="911225" rtl="0" fontAlgn="base">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7pPr>
      <a:lvl8pPr marL="1369060" algn="ctr" defTabSz="911225" rtl="0" fontAlgn="base">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8pPr>
      <a:lvl9pPr marL="1825625" algn="ctr" defTabSz="911225" rtl="0" fontAlgn="base">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9pPr>
    </p:titleStyle>
    <p:bodyStyle>
      <a:lvl1pPr marL="339725" indent="-339725" algn="l" defTabSz="909955" rtl="0" eaLnBrk="0" fontAlgn="base" hangingPunct="0">
        <a:spcBef>
          <a:spcPct val="20000"/>
        </a:spcBef>
        <a:spcAft>
          <a:spcPct val="0"/>
        </a:spcAft>
        <a:buChar char="•"/>
        <a:defRPr sz="3200" kern="1200">
          <a:solidFill>
            <a:schemeClr val="tx1"/>
          </a:solidFill>
          <a:latin typeface="+mn-lt"/>
          <a:ea typeface="+mn-ea"/>
          <a:cs typeface="+mn-cs"/>
        </a:defRPr>
      </a:lvl1pPr>
      <a:lvl2pPr marL="739775" lvl="1" indent="-284480" algn="l" defTabSz="909955" rtl="0" eaLnBrk="0" fontAlgn="base" hangingPunct="0">
        <a:spcBef>
          <a:spcPct val="20000"/>
        </a:spcBef>
        <a:spcAft>
          <a:spcPct val="0"/>
        </a:spcAft>
        <a:buChar char="–"/>
        <a:defRPr sz="2800" kern="1200">
          <a:solidFill>
            <a:schemeClr val="tx1"/>
          </a:solidFill>
          <a:latin typeface="+mn-lt"/>
          <a:ea typeface="+mn-ea"/>
          <a:cs typeface="+mn-cs"/>
        </a:defRPr>
      </a:lvl2pPr>
      <a:lvl3pPr marL="1138555" lvl="2" indent="-225425" algn="l" defTabSz="909955" rtl="0" eaLnBrk="0" fontAlgn="base" hangingPunct="0">
        <a:spcBef>
          <a:spcPct val="20000"/>
        </a:spcBef>
        <a:spcAft>
          <a:spcPct val="0"/>
        </a:spcAft>
        <a:buChar char="•"/>
        <a:defRPr sz="2400" kern="1200">
          <a:solidFill>
            <a:schemeClr val="tx1"/>
          </a:solidFill>
          <a:latin typeface="+mn-lt"/>
          <a:ea typeface="+mn-ea"/>
          <a:cs typeface="+mn-cs"/>
        </a:defRPr>
      </a:lvl3pPr>
      <a:lvl4pPr marL="1595755" lvl="3" indent="-227330" algn="l" defTabSz="909955" rtl="0" eaLnBrk="0" fontAlgn="base" hangingPunct="0">
        <a:spcBef>
          <a:spcPct val="20000"/>
        </a:spcBef>
        <a:spcAft>
          <a:spcPct val="0"/>
        </a:spcAft>
        <a:buChar char="–"/>
        <a:defRPr sz="2000" kern="1200">
          <a:solidFill>
            <a:schemeClr val="tx1"/>
          </a:solidFill>
          <a:latin typeface="+mn-lt"/>
          <a:ea typeface="+mn-ea"/>
          <a:cs typeface="+mn-cs"/>
        </a:defRPr>
      </a:lvl4pPr>
      <a:lvl5pPr marL="2049780" lvl="4" indent="-225425" algn="l" defTabSz="909955" rtl="0" eaLnBrk="0" fontAlgn="base" hangingPunct="0">
        <a:spcBef>
          <a:spcPct val="20000"/>
        </a:spcBef>
        <a:spcAft>
          <a:spcPct val="0"/>
        </a:spcAft>
        <a:buChar char="»"/>
        <a:defRPr sz="2000" kern="1200">
          <a:solidFill>
            <a:schemeClr val="tx1"/>
          </a:solidFill>
          <a:latin typeface="+mn-lt"/>
          <a:ea typeface="+mn-ea"/>
          <a:cs typeface="+mn-cs"/>
        </a:defRPr>
      </a:lvl5pPr>
      <a:lvl6pPr marL="1528445" lvl="5" indent="-139065" algn="l" defTabSz="91186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1805940" lvl="6" indent="-139065" algn="l" defTabSz="91186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2084070" lvl="7" indent="-139065" algn="l" defTabSz="91186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2362200" lvl="8" indent="-139065" algn="l" defTabSz="91186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555625" eaLnBrk="1" fontAlgn="base" latinLnBrk="0" hangingPunct="1">
        <a:lnSpc>
          <a:spcPct val="100000"/>
        </a:lnSpc>
        <a:spcBef>
          <a:spcPct val="0"/>
        </a:spcBef>
        <a:spcAft>
          <a:spcPct val="0"/>
        </a:spcAft>
        <a:buNone/>
        <a:defRPr sz="1100" b="0" i="0" u="none" kern="1200" baseline="0">
          <a:solidFill>
            <a:schemeClr val="tx1"/>
          </a:solidFill>
          <a:latin typeface="+mn-lt"/>
          <a:ea typeface="+mn-ea"/>
          <a:cs typeface="+mn-cs"/>
        </a:defRPr>
      </a:lvl1pPr>
      <a:lvl2pPr marL="278130" lvl="1" indent="0" algn="l" defTabSz="55562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555625" lvl="2" indent="0" algn="l" defTabSz="55562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833755" lvl="3" indent="0" algn="l" defTabSz="55562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111250" lvl="4" indent="0" algn="l" defTabSz="55562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1389380" lvl="5" indent="0" algn="l" defTabSz="55562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1667510" lvl="6" indent="0" algn="l" defTabSz="55562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1945005" lvl="7" indent="0" algn="l" defTabSz="55562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2223135" lvl="8" indent="0" algn="l" defTabSz="55562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p:pic>
        <p:nvPicPr>
          <p:cNvPr id="6146" name="图片 1033" descr="PPT素材-02"/>
          <p:cNvPicPr>
            <a:picLocks noChangeAspect="1"/>
          </p:cNvPicPr>
          <p:nvPr userDrawn="1"/>
        </p:nvPicPr>
        <p:blipFill>
          <a:blip r:embed="rId13"/>
          <a:stretch>
            <a:fillRect/>
          </a:stretch>
        </p:blipFill>
        <p:spPr>
          <a:xfrm>
            <a:off x="1588" y="1588"/>
            <a:ext cx="9140825" cy="6854825"/>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ransition advClick="0" advTm="3000">
    <p:random/>
  </p:transition>
  <p:hf sldNum="0" hdr="0" ftr="0" dt="0"/>
  <p:txStyles>
    <p:titleStyle>
      <a:lvl1pPr algn="ctr" defTabSz="909955" rtl="0" eaLnBrk="0" fontAlgn="base" hangingPunct="0">
        <a:spcBef>
          <a:spcPct val="0"/>
        </a:spcBef>
        <a:spcAft>
          <a:spcPct val="0"/>
        </a:spcAft>
        <a:buClr>
          <a:srgbClr val="000000"/>
        </a:buClr>
        <a:defRPr sz="4400" kern="1200">
          <a:solidFill>
            <a:schemeClr val="tx2"/>
          </a:solidFill>
          <a:latin typeface="+mj-lt"/>
          <a:ea typeface="+mj-ea"/>
          <a:cs typeface="+mj-cs"/>
        </a:defRPr>
      </a:lvl1pPr>
      <a:lvl2pPr algn="ctr" defTabSz="909955" rtl="0" eaLnBrk="0" fontAlgn="base" hangingPunct="0">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2pPr>
      <a:lvl3pPr algn="ctr" defTabSz="909955" rtl="0" eaLnBrk="0" fontAlgn="base" hangingPunct="0">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3pPr>
      <a:lvl4pPr algn="ctr" defTabSz="909955" rtl="0" eaLnBrk="0" fontAlgn="base" hangingPunct="0">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4pPr>
      <a:lvl5pPr algn="ctr" defTabSz="909955" rtl="0" eaLnBrk="0" fontAlgn="base" hangingPunct="0">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5pPr>
      <a:lvl6pPr marL="456565" algn="ctr" defTabSz="911225" rtl="0" fontAlgn="base">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6pPr>
      <a:lvl7pPr marL="912495" algn="ctr" defTabSz="911225" rtl="0" fontAlgn="base">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7pPr>
      <a:lvl8pPr marL="1369060" algn="ctr" defTabSz="911225" rtl="0" fontAlgn="base">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8pPr>
      <a:lvl9pPr marL="1825625" algn="ctr" defTabSz="911225" rtl="0" fontAlgn="base">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9pPr>
    </p:titleStyle>
    <p:bodyStyle>
      <a:lvl1pPr marL="339725" indent="-339725" algn="l" defTabSz="909955" rtl="0" eaLnBrk="0" fontAlgn="base" hangingPunct="0">
        <a:spcBef>
          <a:spcPct val="20000"/>
        </a:spcBef>
        <a:spcAft>
          <a:spcPct val="0"/>
        </a:spcAft>
        <a:buChar char="•"/>
        <a:defRPr sz="3200" kern="1200">
          <a:solidFill>
            <a:schemeClr val="tx1"/>
          </a:solidFill>
          <a:latin typeface="+mn-lt"/>
          <a:ea typeface="+mn-ea"/>
          <a:cs typeface="+mn-cs"/>
        </a:defRPr>
      </a:lvl1pPr>
      <a:lvl2pPr marL="739775" lvl="1" indent="-284480" algn="l" defTabSz="909955" rtl="0" eaLnBrk="0" fontAlgn="base" hangingPunct="0">
        <a:spcBef>
          <a:spcPct val="20000"/>
        </a:spcBef>
        <a:spcAft>
          <a:spcPct val="0"/>
        </a:spcAft>
        <a:buChar char="–"/>
        <a:defRPr sz="2800" kern="1200">
          <a:solidFill>
            <a:schemeClr val="tx1"/>
          </a:solidFill>
          <a:latin typeface="+mn-lt"/>
          <a:ea typeface="+mn-ea"/>
          <a:cs typeface="+mn-cs"/>
        </a:defRPr>
      </a:lvl2pPr>
      <a:lvl3pPr marL="1138555" lvl="2" indent="-225425" algn="l" defTabSz="909955" rtl="0" eaLnBrk="0" fontAlgn="base" hangingPunct="0">
        <a:spcBef>
          <a:spcPct val="20000"/>
        </a:spcBef>
        <a:spcAft>
          <a:spcPct val="0"/>
        </a:spcAft>
        <a:buChar char="•"/>
        <a:defRPr sz="2400" kern="1200">
          <a:solidFill>
            <a:schemeClr val="tx1"/>
          </a:solidFill>
          <a:latin typeface="+mn-lt"/>
          <a:ea typeface="+mn-ea"/>
          <a:cs typeface="+mn-cs"/>
        </a:defRPr>
      </a:lvl3pPr>
      <a:lvl4pPr marL="1595755" lvl="3" indent="-227330" algn="l" defTabSz="909955" rtl="0" eaLnBrk="0" fontAlgn="base" hangingPunct="0">
        <a:spcBef>
          <a:spcPct val="20000"/>
        </a:spcBef>
        <a:spcAft>
          <a:spcPct val="0"/>
        </a:spcAft>
        <a:buChar char="–"/>
        <a:defRPr sz="2000" kern="1200">
          <a:solidFill>
            <a:schemeClr val="tx1"/>
          </a:solidFill>
          <a:latin typeface="+mn-lt"/>
          <a:ea typeface="+mn-ea"/>
          <a:cs typeface="+mn-cs"/>
        </a:defRPr>
      </a:lvl4pPr>
      <a:lvl5pPr marL="2051050" lvl="4" indent="-225425" algn="l" defTabSz="909955" rtl="0" eaLnBrk="0" fontAlgn="base" hangingPunct="0">
        <a:spcBef>
          <a:spcPct val="20000"/>
        </a:spcBef>
        <a:spcAft>
          <a:spcPct val="0"/>
        </a:spcAft>
        <a:buChar char="»"/>
        <a:defRPr sz="2000" kern="1200">
          <a:solidFill>
            <a:schemeClr val="tx1"/>
          </a:solidFill>
          <a:latin typeface="+mn-lt"/>
          <a:ea typeface="+mn-ea"/>
          <a:cs typeface="+mn-cs"/>
        </a:defRPr>
      </a:lvl5pPr>
      <a:lvl6pPr marL="1529080" lvl="5" indent="-139065" algn="l" defTabSz="912495"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1807210" lvl="6" indent="-139065" algn="l" defTabSz="912495"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2084705" lvl="7" indent="-139065" algn="l" defTabSz="912495"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2362835" lvl="8" indent="-139065" algn="l" defTabSz="912495"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556260" eaLnBrk="1" fontAlgn="base" latinLnBrk="0" hangingPunct="1">
        <a:lnSpc>
          <a:spcPct val="100000"/>
        </a:lnSpc>
        <a:spcBef>
          <a:spcPct val="0"/>
        </a:spcBef>
        <a:spcAft>
          <a:spcPct val="0"/>
        </a:spcAft>
        <a:buNone/>
        <a:defRPr sz="1100" b="0" i="0" u="none" kern="1200" baseline="0">
          <a:solidFill>
            <a:schemeClr val="tx1"/>
          </a:solidFill>
          <a:latin typeface="+mn-lt"/>
          <a:ea typeface="+mn-ea"/>
          <a:cs typeface="+mn-cs"/>
        </a:defRPr>
      </a:lvl1pPr>
      <a:lvl2pPr marL="278130" lvl="1" indent="0" algn="l" defTabSz="55626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556260" lvl="2" indent="0" algn="l" defTabSz="55626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833755" lvl="3" indent="0" algn="l" defTabSz="55626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111885" lvl="4" indent="0" algn="l" defTabSz="55626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1390015" lvl="5" indent="0" algn="l" defTabSz="55626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1668145" lvl="6" indent="0" algn="l" defTabSz="55626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1945640" lvl="7" indent="0" algn="l" defTabSz="55626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2223770" lvl="8" indent="0" algn="l" defTabSz="55626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7170" name="标题占位符 1"/>
          <p:cNvSpPr>
            <a:spLocks noGrp="1"/>
          </p:cNvSpPr>
          <p:nvPr>
            <p:ph type="title"/>
          </p:nvPr>
        </p:nvSpPr>
        <p:spPr>
          <a:xfrm>
            <a:off x="457200" y="274638"/>
            <a:ext cx="8229600" cy="1143000"/>
          </a:xfrm>
          <a:prstGeom prst="rect">
            <a:avLst/>
          </a:prstGeom>
          <a:noFill/>
          <a:ln w="9525">
            <a:noFill/>
          </a:ln>
        </p:spPr>
        <p:txBody>
          <a:bodyPr lIns="91270" tIns="45625" rIns="91270" bIns="45625" anchor="ctr" anchorCtr="0"/>
          <a:p>
            <a:pPr lvl="0"/>
            <a:r>
              <a:rPr lang="zh-CN" altLang="en-US" dirty="0"/>
              <a:t>单击此处编辑母版标题样式</a:t>
            </a:r>
            <a:endParaRPr lang="zh-CN" altLang="en-US" dirty="0"/>
          </a:p>
        </p:txBody>
      </p:sp>
      <p:sp>
        <p:nvSpPr>
          <p:cNvPr id="7171" name="文本占位符 2"/>
          <p:cNvSpPr>
            <a:spLocks noGrp="1"/>
          </p:cNvSpPr>
          <p:nvPr>
            <p:ph type="body" idx="1"/>
          </p:nvPr>
        </p:nvSpPr>
        <p:spPr>
          <a:xfrm>
            <a:off x="457200" y="1600200"/>
            <a:ext cx="8229600" cy="4525963"/>
          </a:xfrm>
          <a:prstGeom prst="rect">
            <a:avLst/>
          </a:prstGeom>
          <a:noFill/>
          <a:ln w="9525">
            <a:noFill/>
          </a:ln>
        </p:spPr>
        <p:txBody>
          <a:bodyPr lIns="91270" tIns="45625" rIns="91270" bIns="45625"/>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457200" y="6356350"/>
            <a:ext cx="2133600" cy="365125"/>
          </a:xfrm>
          <a:prstGeom prst="rect">
            <a:avLst/>
          </a:prstGeom>
        </p:spPr>
        <p:txBody>
          <a:bodyPr vert="horz" lIns="91270" tIns="45625" rIns="91270" bIns="45625" rtlCol="0" anchor="ctr"/>
          <a:lstStyle>
            <a:lvl1pPr>
              <a:defRPr sz="1200">
                <a:solidFill>
                  <a:srgbClr val="898989"/>
                </a:solidFill>
                <a:latin typeface="Calibri" panose="020F0502020204030204" pitchFamily="34" charset="0"/>
                <a:ea typeface="SimSun" panose="02010600030101010101" pitchFamily="2" charset="-122"/>
              </a:defRPr>
            </a:lvl1pPr>
          </a:lstStyle>
          <a:p>
            <a:pPr lvl="0" eaLnBrk="1" hangingPunct="1">
              <a:buNone/>
            </a:pPr>
            <a:fld id="{BB962C8B-B14F-4D97-AF65-F5344CB8AC3E}" type="datetimeFigureOut">
              <a:rPr lang="zh-CN" altLang="en-US" dirty="0"/>
            </a:fld>
            <a:endParaRPr lang="zh-CN" altLang="en-US" dirty="0"/>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270" tIns="45625" rIns="91270" bIns="45625" rtlCol="0" anchor="ctr"/>
          <a:lstStyle>
            <a:lvl1pPr algn="ctr">
              <a:defRPr sz="1200">
                <a:solidFill>
                  <a:srgbClr val="898989"/>
                </a:solidFill>
                <a:latin typeface="Calibri" panose="020F0502020204030204" pitchFamily="34" charset="0"/>
                <a:ea typeface="SimSun" panose="02010600030101010101" pitchFamily="2" charset="-122"/>
              </a:defRPr>
            </a:lvl1pPr>
          </a:lstStyle>
          <a:p>
            <a:pPr lvl="0" eaLnBrk="1" hangingPunct="1">
              <a:buNone/>
            </a:pPr>
            <a:endParaRPr lang="zh-CN" altLang="en-US" dirty="0"/>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wrap="square" lIns="91270" tIns="45625" rIns="91270" bIns="45625" numCol="1" anchor="ctr" anchorCtr="0" compatLnSpc="1"/>
          <a:lstStyle>
            <a:lvl1pPr algn="r">
              <a:defRPr sz="1200">
                <a:solidFill>
                  <a:srgbClr val="898989"/>
                </a:solidFill>
                <a:latin typeface="Calibri" panose="020F0502020204030204" pitchFamily="34" charset="0"/>
                <a:ea typeface="SimSun" panose="02010600030101010101" pitchFamily="2" charset="-122"/>
              </a:defRPr>
            </a:lvl1pPr>
          </a:lstStyle>
          <a:p>
            <a:pPr lvl="0" eaLnBrk="1" hangingPunct="1">
              <a:buNone/>
            </a:pPr>
            <a:fld id="{9A0DB2DC-4C9A-4742-B13C-FB6460FD3503}" type="slidenum">
              <a:rPr lang="zh-CN" altLang="en-US" dirty="0"/>
            </a:fld>
            <a:endParaRPr lang="zh-CN" altLang="en-US" dirty="0"/>
          </a:p>
        </p:txBody>
      </p:sp>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Lst>
  <p:hf sldNum="0" hdr="0" ftr="0" dt="0"/>
  <p:txStyles>
    <p:titleStyle>
      <a:lvl1pPr algn="ctr" defTabSz="911225" rtl="0" eaLnBrk="0" fontAlgn="base" hangingPunct="0">
        <a:spcBef>
          <a:spcPct val="0"/>
        </a:spcBef>
        <a:spcAft>
          <a:spcPct val="0"/>
        </a:spcAft>
        <a:defRPr sz="4400" kern="1200">
          <a:solidFill>
            <a:schemeClr val="tx1"/>
          </a:solidFill>
          <a:latin typeface="+mj-lt"/>
          <a:ea typeface="+mj-ea"/>
          <a:cs typeface="+mj-cs"/>
        </a:defRPr>
      </a:lvl1pPr>
      <a:lvl2pPr algn="ctr" defTabSz="911225" rtl="0" eaLnBrk="0" fontAlgn="base" hangingPunct="0">
        <a:spcBef>
          <a:spcPct val="0"/>
        </a:spcBef>
        <a:spcAft>
          <a:spcPct val="0"/>
        </a:spcAft>
        <a:defRPr sz="4400">
          <a:solidFill>
            <a:schemeClr val="tx1"/>
          </a:solidFill>
          <a:latin typeface="Calibri" panose="020F0502020204030204" pitchFamily="34" charset="0"/>
        </a:defRPr>
      </a:lvl2pPr>
      <a:lvl3pPr algn="ctr" defTabSz="911225" rtl="0" eaLnBrk="0" fontAlgn="base" hangingPunct="0">
        <a:spcBef>
          <a:spcPct val="0"/>
        </a:spcBef>
        <a:spcAft>
          <a:spcPct val="0"/>
        </a:spcAft>
        <a:defRPr sz="4400">
          <a:solidFill>
            <a:schemeClr val="tx1"/>
          </a:solidFill>
          <a:latin typeface="Calibri" panose="020F0502020204030204" pitchFamily="34" charset="0"/>
        </a:defRPr>
      </a:lvl3pPr>
      <a:lvl4pPr algn="ctr" defTabSz="911225" rtl="0" eaLnBrk="0" fontAlgn="base" hangingPunct="0">
        <a:spcBef>
          <a:spcPct val="0"/>
        </a:spcBef>
        <a:spcAft>
          <a:spcPct val="0"/>
        </a:spcAft>
        <a:defRPr sz="4400">
          <a:solidFill>
            <a:schemeClr val="tx1"/>
          </a:solidFill>
          <a:latin typeface="Calibri" panose="020F0502020204030204" pitchFamily="34" charset="0"/>
        </a:defRPr>
      </a:lvl4pPr>
      <a:lvl5pPr algn="ctr" defTabSz="911225"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911225" rtl="0" fontAlgn="base">
        <a:spcBef>
          <a:spcPct val="0"/>
        </a:spcBef>
        <a:spcAft>
          <a:spcPct val="0"/>
        </a:spcAft>
        <a:defRPr sz="4400">
          <a:solidFill>
            <a:schemeClr val="tx1"/>
          </a:solidFill>
          <a:latin typeface="Calibri" panose="020F0502020204030204" pitchFamily="34" charset="0"/>
        </a:defRPr>
      </a:lvl6pPr>
      <a:lvl7pPr marL="914400" algn="ctr" defTabSz="911225" rtl="0" fontAlgn="base">
        <a:spcBef>
          <a:spcPct val="0"/>
        </a:spcBef>
        <a:spcAft>
          <a:spcPct val="0"/>
        </a:spcAft>
        <a:defRPr sz="4400">
          <a:solidFill>
            <a:schemeClr val="tx1"/>
          </a:solidFill>
          <a:latin typeface="Calibri" panose="020F0502020204030204" pitchFamily="34" charset="0"/>
        </a:defRPr>
      </a:lvl7pPr>
      <a:lvl8pPr marL="1371600" algn="ctr" defTabSz="911225" rtl="0" fontAlgn="base">
        <a:spcBef>
          <a:spcPct val="0"/>
        </a:spcBef>
        <a:spcAft>
          <a:spcPct val="0"/>
        </a:spcAft>
        <a:defRPr sz="4400">
          <a:solidFill>
            <a:schemeClr val="tx1"/>
          </a:solidFill>
          <a:latin typeface="Calibri" panose="020F0502020204030204" pitchFamily="34" charset="0"/>
        </a:defRPr>
      </a:lvl8pPr>
      <a:lvl9pPr marL="1828800" algn="ctr" defTabSz="911225" rtl="0" fontAlgn="base">
        <a:spcBef>
          <a:spcPct val="0"/>
        </a:spcBef>
        <a:spcAft>
          <a:spcPct val="0"/>
        </a:spcAft>
        <a:defRPr sz="4400">
          <a:solidFill>
            <a:schemeClr val="tx1"/>
          </a:solidFill>
          <a:latin typeface="Calibri" panose="020F0502020204030204" pitchFamily="34" charset="0"/>
        </a:defRPr>
      </a:lvl9pPr>
    </p:titleStyle>
    <p:bodyStyle>
      <a:lvl1pPr marL="341630" indent="-341630" algn="l" defTabSz="911225"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680" indent="-284480" algn="l" defTabSz="911225"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39825" indent="-227330" algn="l" defTabSz="911225"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7025" indent="-227330" algn="l" defTabSz="911225"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2955" indent="-227330" algn="l" defTabSz="911225"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0155" indent="-227965" algn="l" defTabSz="91249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6085" indent="-227965" algn="l" defTabSz="91249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2650" indent="-227965" algn="l" defTabSz="91249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79215" indent="-227965" algn="l" defTabSz="91249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2495" rtl="0" eaLnBrk="1" latinLnBrk="0" hangingPunct="1">
        <a:defRPr sz="1800" kern="1200">
          <a:solidFill>
            <a:schemeClr val="tx1"/>
          </a:solidFill>
          <a:latin typeface="+mn-lt"/>
          <a:ea typeface="+mn-ea"/>
          <a:cs typeface="+mn-cs"/>
        </a:defRPr>
      </a:lvl1pPr>
      <a:lvl2pPr marL="456565" algn="l" defTabSz="912495" rtl="0" eaLnBrk="1" latinLnBrk="0" hangingPunct="1">
        <a:defRPr sz="1800" kern="1200">
          <a:solidFill>
            <a:schemeClr val="tx1"/>
          </a:solidFill>
          <a:latin typeface="+mn-lt"/>
          <a:ea typeface="+mn-ea"/>
          <a:cs typeface="+mn-cs"/>
        </a:defRPr>
      </a:lvl2pPr>
      <a:lvl3pPr marL="912495" algn="l" defTabSz="912495" rtl="0" eaLnBrk="1" latinLnBrk="0" hangingPunct="1">
        <a:defRPr sz="1800" kern="1200">
          <a:solidFill>
            <a:schemeClr val="tx1"/>
          </a:solidFill>
          <a:latin typeface="+mn-lt"/>
          <a:ea typeface="+mn-ea"/>
          <a:cs typeface="+mn-cs"/>
        </a:defRPr>
      </a:lvl3pPr>
      <a:lvl4pPr marL="1369060" algn="l" defTabSz="912495" rtl="0" eaLnBrk="1" latinLnBrk="0" hangingPunct="1">
        <a:defRPr sz="1800" kern="1200">
          <a:solidFill>
            <a:schemeClr val="tx1"/>
          </a:solidFill>
          <a:latin typeface="+mn-lt"/>
          <a:ea typeface="+mn-ea"/>
          <a:cs typeface="+mn-cs"/>
        </a:defRPr>
      </a:lvl4pPr>
      <a:lvl5pPr marL="1825625" algn="l" defTabSz="912495" rtl="0" eaLnBrk="1" latinLnBrk="0" hangingPunct="1">
        <a:defRPr sz="1800" kern="1200">
          <a:solidFill>
            <a:schemeClr val="tx1"/>
          </a:solidFill>
          <a:latin typeface="+mn-lt"/>
          <a:ea typeface="+mn-ea"/>
          <a:cs typeface="+mn-cs"/>
        </a:defRPr>
      </a:lvl5pPr>
      <a:lvl6pPr marL="2281555" algn="l" defTabSz="912495" rtl="0" eaLnBrk="1" latinLnBrk="0" hangingPunct="1">
        <a:defRPr sz="1800" kern="1200">
          <a:solidFill>
            <a:schemeClr val="tx1"/>
          </a:solidFill>
          <a:latin typeface="+mn-lt"/>
          <a:ea typeface="+mn-ea"/>
          <a:cs typeface="+mn-cs"/>
        </a:defRPr>
      </a:lvl6pPr>
      <a:lvl7pPr marL="2738120" algn="l" defTabSz="912495" rtl="0" eaLnBrk="1" latinLnBrk="0" hangingPunct="1">
        <a:defRPr sz="1800" kern="1200">
          <a:solidFill>
            <a:schemeClr val="tx1"/>
          </a:solidFill>
          <a:latin typeface="+mn-lt"/>
          <a:ea typeface="+mn-ea"/>
          <a:cs typeface="+mn-cs"/>
        </a:defRPr>
      </a:lvl7pPr>
      <a:lvl8pPr marL="3194685" algn="l" defTabSz="912495" rtl="0" eaLnBrk="1" latinLnBrk="0" hangingPunct="1">
        <a:defRPr sz="1800" kern="1200">
          <a:solidFill>
            <a:schemeClr val="tx1"/>
          </a:solidFill>
          <a:latin typeface="+mn-lt"/>
          <a:ea typeface="+mn-ea"/>
          <a:cs typeface="+mn-cs"/>
        </a:defRPr>
      </a:lvl8pPr>
      <a:lvl9pPr marL="3650615" algn="l" defTabSz="91249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p:pic>
        <p:nvPicPr>
          <p:cNvPr id="8194" name="图片 1033" descr="PPT素材-02"/>
          <p:cNvPicPr>
            <a:picLocks noChangeAspect="1"/>
          </p:cNvPicPr>
          <p:nvPr userDrawn="1"/>
        </p:nvPicPr>
        <p:blipFill>
          <a:blip r:embed="rId13"/>
          <a:stretch>
            <a:fillRect/>
          </a:stretch>
        </p:blipFill>
        <p:spPr>
          <a:xfrm>
            <a:off x="1588" y="1588"/>
            <a:ext cx="9140825" cy="6854825"/>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ransition advClick="0" advTm="3000">
    <p:random/>
  </p:transition>
  <p:hf sldNum="0" hdr="0" ftr="0" dt="0"/>
  <p:txStyles>
    <p:titleStyle>
      <a:lvl1pPr algn="ctr" defTabSz="913130" rtl="0" eaLnBrk="0" fontAlgn="base" hangingPunct="0">
        <a:spcBef>
          <a:spcPct val="0"/>
        </a:spcBef>
        <a:spcAft>
          <a:spcPct val="0"/>
        </a:spcAft>
        <a:buClr>
          <a:srgbClr val="000000"/>
        </a:buClr>
        <a:defRPr sz="4400" kern="1200">
          <a:solidFill>
            <a:schemeClr val="tx2"/>
          </a:solidFill>
          <a:latin typeface="+mj-lt"/>
          <a:ea typeface="+mj-ea"/>
          <a:cs typeface="+mj-cs"/>
        </a:defRPr>
      </a:lvl1pPr>
      <a:lvl2pPr algn="ctr" defTabSz="913130" rtl="0" eaLnBrk="0" fontAlgn="base" hangingPunct="0">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2pPr>
      <a:lvl3pPr algn="ctr" defTabSz="913130" rtl="0" eaLnBrk="0" fontAlgn="base" hangingPunct="0">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3pPr>
      <a:lvl4pPr algn="ctr" defTabSz="913130" rtl="0" eaLnBrk="0" fontAlgn="base" hangingPunct="0">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4pPr>
      <a:lvl5pPr algn="ctr" defTabSz="913130" rtl="0" eaLnBrk="0" fontAlgn="base" hangingPunct="0">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5pPr>
      <a:lvl6pPr marL="457200" algn="ctr" defTabSz="913130" rtl="0" fontAlgn="base">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6pPr>
      <a:lvl7pPr marL="914400" algn="ctr" defTabSz="913130" rtl="0" fontAlgn="base">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7pPr>
      <a:lvl8pPr marL="1371600" algn="ctr" defTabSz="913130" rtl="0" fontAlgn="base">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8pPr>
      <a:lvl9pPr marL="1828800" algn="ctr" defTabSz="913130" rtl="0" fontAlgn="base">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9pPr>
    </p:titleStyle>
    <p:bodyStyle>
      <a:lvl1pPr marL="341630" indent="-341630" algn="l" defTabSz="913130" rtl="0" eaLnBrk="0" fontAlgn="base" hangingPunct="0">
        <a:spcBef>
          <a:spcPct val="20000"/>
        </a:spcBef>
        <a:spcAft>
          <a:spcPct val="0"/>
        </a:spcAft>
        <a:buChar char="•"/>
        <a:defRPr sz="3200" kern="1200">
          <a:solidFill>
            <a:schemeClr val="tx1"/>
          </a:solidFill>
          <a:latin typeface="+mn-lt"/>
          <a:ea typeface="+mn-ea"/>
          <a:cs typeface="+mn-cs"/>
        </a:defRPr>
      </a:lvl1pPr>
      <a:lvl2pPr marL="741680" lvl="1" indent="-285750" algn="l" defTabSz="913130" rtl="0" eaLnBrk="0" fontAlgn="base" hangingPunct="0">
        <a:spcBef>
          <a:spcPct val="20000"/>
        </a:spcBef>
        <a:spcAft>
          <a:spcPct val="0"/>
        </a:spcAft>
        <a:buChar char="–"/>
        <a:defRPr sz="2800" kern="1200">
          <a:solidFill>
            <a:schemeClr val="tx1"/>
          </a:solidFill>
          <a:latin typeface="+mn-lt"/>
          <a:ea typeface="+mn-ea"/>
          <a:cs typeface="+mn-cs"/>
        </a:defRPr>
      </a:lvl2pPr>
      <a:lvl3pPr marL="1141730" lvl="2" indent="-227330" algn="l" defTabSz="913130" rtl="0" eaLnBrk="0" fontAlgn="base" hangingPunct="0">
        <a:spcBef>
          <a:spcPct val="20000"/>
        </a:spcBef>
        <a:spcAft>
          <a:spcPct val="0"/>
        </a:spcAft>
        <a:buChar char="•"/>
        <a:defRPr sz="2400" kern="1200">
          <a:solidFill>
            <a:schemeClr val="tx1"/>
          </a:solidFill>
          <a:latin typeface="+mn-lt"/>
          <a:ea typeface="+mn-ea"/>
          <a:cs typeface="+mn-cs"/>
        </a:defRPr>
      </a:lvl3pPr>
      <a:lvl4pPr marL="1598930" lvl="3" indent="-228600" algn="l" defTabSz="913130" rtl="0" eaLnBrk="0" fontAlgn="base" hangingPunct="0">
        <a:spcBef>
          <a:spcPct val="20000"/>
        </a:spcBef>
        <a:spcAft>
          <a:spcPct val="0"/>
        </a:spcAft>
        <a:buChar char="–"/>
        <a:defRPr sz="2000" kern="1200">
          <a:solidFill>
            <a:schemeClr val="tx1"/>
          </a:solidFill>
          <a:latin typeface="+mn-lt"/>
          <a:ea typeface="+mn-ea"/>
          <a:cs typeface="+mn-cs"/>
        </a:defRPr>
      </a:lvl4pPr>
      <a:lvl5pPr marL="2054225" lvl="4" indent="-227330" algn="l" defTabSz="913130" rtl="0" eaLnBrk="0" fontAlgn="base" hangingPunct="0">
        <a:spcBef>
          <a:spcPct val="20000"/>
        </a:spcBef>
        <a:spcAft>
          <a:spcPct val="0"/>
        </a:spcAft>
        <a:buChar char="»"/>
        <a:defRPr sz="2000" kern="1200">
          <a:solidFill>
            <a:schemeClr val="tx1"/>
          </a:solidFill>
          <a:latin typeface="+mn-lt"/>
          <a:ea typeface="+mn-ea"/>
          <a:cs typeface="+mn-cs"/>
        </a:defRPr>
      </a:lvl5pPr>
      <a:lvl6pPr marL="1530985" lvl="5" indent="-139065" algn="l" defTabSz="913765"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1809750" lvl="6" indent="-139065" algn="l" defTabSz="913765"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2087880" lvl="7" indent="-139065" algn="l" defTabSz="913765"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2366010" lvl="8" indent="-139065" algn="l" defTabSz="913765"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556895" eaLnBrk="1" fontAlgn="base" latinLnBrk="0" hangingPunct="1">
        <a:lnSpc>
          <a:spcPct val="100000"/>
        </a:lnSpc>
        <a:spcBef>
          <a:spcPct val="0"/>
        </a:spcBef>
        <a:spcAft>
          <a:spcPct val="0"/>
        </a:spcAft>
        <a:buNone/>
        <a:defRPr sz="1100" b="0" i="0" u="none" kern="1200" baseline="0">
          <a:solidFill>
            <a:schemeClr val="tx1"/>
          </a:solidFill>
          <a:latin typeface="+mn-lt"/>
          <a:ea typeface="+mn-ea"/>
          <a:cs typeface="+mn-cs"/>
        </a:defRPr>
      </a:lvl1pPr>
      <a:lvl2pPr marL="278130" lvl="1" indent="0" algn="l" defTabSz="55689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556895" lvl="2" indent="0" algn="l" defTabSz="55689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835025" lvl="3" indent="0" algn="l" defTabSz="55689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113790" lvl="4" indent="0" algn="l" defTabSz="55689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1391920" lvl="5" indent="0" algn="l" defTabSz="55689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1670050" lvl="6" indent="0" algn="l" defTabSz="55689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1948815" lvl="7" indent="0" algn="l" defTabSz="55689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2226945" lvl="8" indent="0" algn="l" defTabSz="55689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p:pic>
        <p:nvPicPr>
          <p:cNvPr id="9218" name="图片 1033" descr="PPT素材-02"/>
          <p:cNvPicPr>
            <a:picLocks noChangeAspect="1"/>
          </p:cNvPicPr>
          <p:nvPr userDrawn="1"/>
        </p:nvPicPr>
        <p:blipFill>
          <a:blip r:embed="rId13"/>
          <a:stretch>
            <a:fillRect/>
          </a:stretch>
        </p:blipFill>
        <p:spPr>
          <a:xfrm>
            <a:off x="1588" y="1588"/>
            <a:ext cx="9140825" cy="6854825"/>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transition advClick="0" advTm="3000">
    <p:random/>
  </p:transition>
  <p:hf sldNum="0" hdr="0" ftr="0" dt="0"/>
  <p:txStyles>
    <p:titleStyle>
      <a:lvl1pPr algn="ctr" defTabSz="913130" rtl="0" eaLnBrk="0" fontAlgn="base" hangingPunct="0">
        <a:spcBef>
          <a:spcPct val="0"/>
        </a:spcBef>
        <a:spcAft>
          <a:spcPct val="0"/>
        </a:spcAft>
        <a:buClr>
          <a:srgbClr val="000000"/>
        </a:buClr>
        <a:defRPr sz="4400" kern="1200">
          <a:solidFill>
            <a:schemeClr val="tx2"/>
          </a:solidFill>
          <a:latin typeface="+mj-lt"/>
          <a:ea typeface="+mj-ea"/>
          <a:cs typeface="+mj-cs"/>
        </a:defRPr>
      </a:lvl1pPr>
      <a:lvl2pPr algn="ctr" defTabSz="913130" rtl="0" eaLnBrk="0" fontAlgn="base" hangingPunct="0">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2pPr>
      <a:lvl3pPr algn="ctr" defTabSz="913130" rtl="0" eaLnBrk="0" fontAlgn="base" hangingPunct="0">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3pPr>
      <a:lvl4pPr algn="ctr" defTabSz="913130" rtl="0" eaLnBrk="0" fontAlgn="base" hangingPunct="0">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4pPr>
      <a:lvl5pPr algn="ctr" defTabSz="913130" rtl="0" eaLnBrk="0" fontAlgn="base" hangingPunct="0">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5pPr>
      <a:lvl6pPr marL="457200" algn="ctr" defTabSz="913130" rtl="0" fontAlgn="base">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6pPr>
      <a:lvl7pPr marL="914400" algn="ctr" defTabSz="913130" rtl="0" fontAlgn="base">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7pPr>
      <a:lvl8pPr marL="1371600" algn="ctr" defTabSz="913130" rtl="0" fontAlgn="base">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8pPr>
      <a:lvl9pPr marL="1828800" algn="ctr" defTabSz="913130" rtl="0" fontAlgn="base">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9pPr>
    </p:titleStyle>
    <p:bodyStyle>
      <a:lvl1pPr marL="341630" indent="-341630" algn="l" defTabSz="913130" rtl="0" eaLnBrk="0" fontAlgn="base" hangingPunct="0">
        <a:spcBef>
          <a:spcPct val="20000"/>
        </a:spcBef>
        <a:spcAft>
          <a:spcPct val="0"/>
        </a:spcAft>
        <a:buChar char="•"/>
        <a:defRPr sz="3200" kern="1200">
          <a:solidFill>
            <a:schemeClr val="tx1"/>
          </a:solidFill>
          <a:latin typeface="+mn-lt"/>
          <a:ea typeface="+mn-ea"/>
          <a:cs typeface="+mn-cs"/>
        </a:defRPr>
      </a:lvl1pPr>
      <a:lvl2pPr marL="741680" lvl="1" indent="-285750" algn="l" defTabSz="913130" rtl="0" eaLnBrk="0" fontAlgn="base" hangingPunct="0">
        <a:spcBef>
          <a:spcPct val="20000"/>
        </a:spcBef>
        <a:spcAft>
          <a:spcPct val="0"/>
        </a:spcAft>
        <a:buChar char="–"/>
        <a:defRPr sz="2800" kern="1200">
          <a:solidFill>
            <a:schemeClr val="tx1"/>
          </a:solidFill>
          <a:latin typeface="+mn-lt"/>
          <a:ea typeface="+mn-ea"/>
          <a:cs typeface="+mn-cs"/>
        </a:defRPr>
      </a:lvl2pPr>
      <a:lvl3pPr marL="1141730" lvl="2" indent="-227330" algn="l" defTabSz="913130" rtl="0" eaLnBrk="0" fontAlgn="base" hangingPunct="0">
        <a:spcBef>
          <a:spcPct val="20000"/>
        </a:spcBef>
        <a:spcAft>
          <a:spcPct val="0"/>
        </a:spcAft>
        <a:buChar char="•"/>
        <a:defRPr sz="2400" kern="1200">
          <a:solidFill>
            <a:schemeClr val="tx1"/>
          </a:solidFill>
          <a:latin typeface="+mn-lt"/>
          <a:ea typeface="+mn-ea"/>
          <a:cs typeface="+mn-cs"/>
        </a:defRPr>
      </a:lvl3pPr>
      <a:lvl4pPr marL="1598930" lvl="3" indent="-228600" algn="l" defTabSz="913130" rtl="0" eaLnBrk="0" fontAlgn="base" hangingPunct="0">
        <a:spcBef>
          <a:spcPct val="20000"/>
        </a:spcBef>
        <a:spcAft>
          <a:spcPct val="0"/>
        </a:spcAft>
        <a:buChar char="–"/>
        <a:defRPr sz="2000" kern="1200">
          <a:solidFill>
            <a:schemeClr val="tx1"/>
          </a:solidFill>
          <a:latin typeface="+mn-lt"/>
          <a:ea typeface="+mn-ea"/>
          <a:cs typeface="+mn-cs"/>
        </a:defRPr>
      </a:lvl4pPr>
      <a:lvl5pPr marL="2056130" lvl="4" indent="-227330" algn="l" defTabSz="913130" rtl="0" eaLnBrk="0" fontAlgn="base" hangingPunct="0">
        <a:spcBef>
          <a:spcPct val="20000"/>
        </a:spcBef>
        <a:spcAft>
          <a:spcPct val="0"/>
        </a:spcAft>
        <a:buChar char="»"/>
        <a:defRPr sz="2000" kern="1200">
          <a:solidFill>
            <a:schemeClr val="tx1"/>
          </a:solidFill>
          <a:latin typeface="+mn-lt"/>
          <a:ea typeface="+mn-ea"/>
          <a:cs typeface="+mn-cs"/>
        </a:defRPr>
      </a:lvl5pPr>
      <a:lvl6pPr marL="1531620" lvl="5" indent="-139065" algn="l" defTabSz="913765"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1810385" lvl="6" indent="-139065" algn="l" defTabSz="913765"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2089150" lvl="7" indent="-139065" algn="l" defTabSz="913765"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2367280" lvl="8" indent="-139065" algn="l" defTabSz="913765"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556895" eaLnBrk="1" fontAlgn="base" latinLnBrk="0" hangingPunct="1">
        <a:lnSpc>
          <a:spcPct val="100000"/>
        </a:lnSpc>
        <a:spcBef>
          <a:spcPct val="0"/>
        </a:spcBef>
        <a:spcAft>
          <a:spcPct val="0"/>
        </a:spcAft>
        <a:buNone/>
        <a:defRPr sz="1100" b="0" i="0" u="none" kern="1200" baseline="0">
          <a:solidFill>
            <a:schemeClr val="tx1"/>
          </a:solidFill>
          <a:latin typeface="+mn-lt"/>
          <a:ea typeface="+mn-ea"/>
          <a:cs typeface="+mn-cs"/>
        </a:defRPr>
      </a:lvl1pPr>
      <a:lvl2pPr marL="278765" lvl="1" indent="0" algn="l" defTabSz="55689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556895" lvl="2" indent="0" algn="l" defTabSz="55689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835660" lvl="3" indent="0" algn="l" defTabSz="55689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113790" lvl="4" indent="0" algn="l" defTabSz="55689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1392555" lvl="5" indent="0" algn="l" defTabSz="55689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1671320" lvl="6" indent="0" algn="l" defTabSz="55689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1949450" lvl="7" indent="0" algn="l" defTabSz="55689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2228215" lvl="8" indent="0" algn="l" defTabSz="55689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42.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48.xml"/><Relationship Id="rId2" Type="http://schemas.openxmlformats.org/officeDocument/2006/relationships/image" Target="../media/image24.png"/><Relationship Id="rId1"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0.xml"/><Relationship Id="rId1"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60.xml"/><Relationship Id="rId1"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60.xml"/><Relationship Id="rId1"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8.wmf"/></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71.xml"/><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8.jpeg"/><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0.jpeg"/><Relationship Id="rId1" Type="http://schemas.openxmlformats.org/officeDocument/2006/relationships/image" Target="../media/image39.jpeg"/></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jpe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3.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7.jpeg"/><Relationship Id="rId1" Type="http://schemas.openxmlformats.org/officeDocument/2006/relationships/image" Target="../media/image46.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82.xml"/><Relationship Id="rId2" Type="http://schemas.openxmlformats.org/officeDocument/2006/relationships/image" Target="../media/image49.png"/><Relationship Id="rId1"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image" Target="../media/image50.jpeg"/></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83.xml"/><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7.xml"/><Relationship Id="rId1" Type="http://schemas.openxmlformats.org/officeDocument/2006/relationships/image" Target="../media/image54.png"/></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84.xml"/><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jpeg"/></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99.xml"/><Relationship Id="rId2" Type="http://schemas.openxmlformats.org/officeDocument/2006/relationships/image" Target="../media/image59.png"/><Relationship Id="rId1" Type="http://schemas.openxmlformats.org/officeDocument/2006/relationships/image" Target="../media/image5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2.xml"/><Relationship Id="rId1"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9.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2.png"/><Relationship Id="rId1" Type="http://schemas.openxmlformats.org/officeDocument/2006/relationships/image" Target="../media/image2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3C8B1"/>
        </a:solidFill>
        <a:effectLst/>
      </p:bgPr>
    </p:bg>
    <p:spTree>
      <p:nvGrpSpPr>
        <p:cNvPr id="1" name=""/>
        <p:cNvGrpSpPr/>
        <p:nvPr/>
      </p:nvGrpSpPr>
      <p:grpSpPr/>
      <p:pic>
        <p:nvPicPr>
          <p:cNvPr id="49154" name="Picture 2"/>
          <p:cNvPicPr>
            <a:picLocks noChangeAspect="1"/>
          </p:cNvPicPr>
          <p:nvPr/>
        </p:nvPicPr>
        <p:blipFill>
          <a:blip r:embed="rId1"/>
          <a:stretch>
            <a:fillRect/>
          </a:stretch>
        </p:blipFill>
        <p:spPr>
          <a:xfrm>
            <a:off x="876300" y="1473200"/>
            <a:ext cx="2395538" cy="3652838"/>
          </a:xfrm>
          <a:prstGeom prst="rect">
            <a:avLst/>
          </a:prstGeom>
          <a:noFill/>
          <a:ln w="9525">
            <a:noFill/>
          </a:ln>
        </p:spPr>
      </p:pic>
      <p:pic>
        <p:nvPicPr>
          <p:cNvPr id="49155" name="Picture 3"/>
          <p:cNvPicPr>
            <a:picLocks noChangeAspect="1"/>
          </p:cNvPicPr>
          <p:nvPr/>
        </p:nvPicPr>
        <p:blipFill>
          <a:blip r:embed="rId2"/>
          <a:stretch>
            <a:fillRect/>
          </a:stretch>
        </p:blipFill>
        <p:spPr>
          <a:xfrm>
            <a:off x="4075113" y="685800"/>
            <a:ext cx="4329112" cy="5227638"/>
          </a:xfrm>
          <a:prstGeom prst="rect">
            <a:avLst/>
          </a:prstGeom>
          <a:noFill/>
          <a:ln w="9525">
            <a:noFill/>
          </a:ln>
        </p:spPr>
      </p:pic>
      <p:pic>
        <p:nvPicPr>
          <p:cNvPr id="49156" name="Picture 4"/>
          <p:cNvPicPr>
            <a:picLocks noChangeAspect="1"/>
          </p:cNvPicPr>
          <p:nvPr/>
        </p:nvPicPr>
        <p:blipFill>
          <a:blip r:embed="rId3"/>
          <a:stretch>
            <a:fillRect/>
          </a:stretch>
        </p:blipFill>
        <p:spPr>
          <a:xfrm rot="1737372">
            <a:off x="7218363" y="908050"/>
            <a:ext cx="1516062" cy="676275"/>
          </a:xfrm>
          <a:prstGeom prst="rect">
            <a:avLst/>
          </a:prstGeom>
          <a:noFill/>
          <a:ln w="9525">
            <a:noFill/>
          </a:ln>
        </p:spPr>
      </p:pic>
      <p:sp>
        <p:nvSpPr>
          <p:cNvPr id="49157" name="TextBox 5"/>
          <p:cNvSpPr txBox="1"/>
          <p:nvPr/>
        </p:nvSpPr>
        <p:spPr>
          <a:xfrm>
            <a:off x="4343400" y="2233613"/>
            <a:ext cx="3886200" cy="1846262"/>
          </a:xfrm>
          <a:prstGeom prst="rect">
            <a:avLst/>
          </a:prstGeom>
          <a:noFill/>
          <a:ln w="9525">
            <a:noFill/>
          </a:ln>
        </p:spPr>
        <p:txBody>
          <a:bodyPr lIns="0" tIns="0" rIns="0" bIns="0">
            <a:spAutoFit/>
          </a:bodyPr>
          <a:p>
            <a:pPr algn="ctr" defTabSz="608330" eaLnBrk="1" hangingPunct="1"/>
            <a:r>
              <a:rPr lang="vi-VN" altLang="en-US" sz="6000" b="1" dirty="0">
                <a:solidFill>
                  <a:srgbClr val="CD4343"/>
                </a:solidFill>
                <a:latin typeface="Times New Roman" panose="02020603050405020304" pitchFamily="18" charset="0"/>
              </a:rPr>
              <a:t>KIỂM TRA BÀI CŨ</a:t>
            </a:r>
            <a:endParaRPr lang="en-US" altLang="en-US" sz="6000" b="1" dirty="0">
              <a:solidFill>
                <a:srgbClr val="CD4343"/>
              </a:solidFill>
              <a:latin typeface="Calibri" panose="020F0502020204030204" pitchFamily="34" charset="0"/>
            </a:endParaRPr>
          </a:p>
        </p:txBody>
      </p:sp>
      <p:pic>
        <p:nvPicPr>
          <p:cNvPr id="49158" name="Picture 6"/>
          <p:cNvPicPr>
            <a:picLocks noChangeAspect="1"/>
          </p:cNvPicPr>
          <p:nvPr/>
        </p:nvPicPr>
        <p:blipFill>
          <a:blip r:embed="rId4"/>
          <a:stretch>
            <a:fillRect/>
          </a:stretch>
        </p:blipFill>
        <p:spPr>
          <a:xfrm>
            <a:off x="3067050" y="4486275"/>
            <a:ext cx="1576388" cy="20161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7592" name="图片 67591" descr="PPT素材-04"/>
          <p:cNvPicPr>
            <a:picLocks noChangeAspect="1"/>
          </p:cNvPicPr>
          <p:nvPr/>
        </p:nvPicPr>
        <p:blipFill>
          <a:blip r:embed="rId1"/>
          <a:stretch>
            <a:fillRect/>
          </a:stretch>
        </p:blipFill>
        <p:spPr>
          <a:xfrm>
            <a:off x="-373062" y="-842962"/>
            <a:ext cx="4559300" cy="7700962"/>
          </a:xfrm>
          <a:prstGeom prst="rect">
            <a:avLst/>
          </a:prstGeom>
          <a:noFill/>
          <a:ln w="9525">
            <a:noFill/>
          </a:ln>
        </p:spPr>
      </p:pic>
      <p:pic>
        <p:nvPicPr>
          <p:cNvPr id="60419" name="图片 67593" descr="PPT素材-21"/>
          <p:cNvPicPr>
            <a:picLocks noChangeAspect="1"/>
          </p:cNvPicPr>
          <p:nvPr/>
        </p:nvPicPr>
        <p:blipFill>
          <a:blip r:embed="rId2"/>
          <a:stretch>
            <a:fillRect/>
          </a:stretch>
        </p:blipFill>
        <p:spPr>
          <a:xfrm>
            <a:off x="3781425" y="-427037"/>
            <a:ext cx="5048250" cy="7556500"/>
          </a:xfrm>
          <a:prstGeom prst="rect">
            <a:avLst/>
          </a:prstGeom>
          <a:noFill/>
          <a:ln w="9525">
            <a:noFill/>
          </a:ln>
        </p:spPr>
      </p:pic>
      <p:sp>
        <p:nvSpPr>
          <p:cNvPr id="2" name="Horizontal Scroll 1"/>
          <p:cNvSpPr/>
          <p:nvPr/>
        </p:nvSpPr>
        <p:spPr>
          <a:xfrm>
            <a:off x="530225" y="-53975"/>
            <a:ext cx="2903538" cy="2544763"/>
          </a:xfrm>
          <a:prstGeom prst="horizontalScroll">
            <a:avLst>
              <a:gd name="adj" fmla="val 7044"/>
            </a:avLst>
          </a:prstGeom>
        </p:spPr>
        <p:style>
          <a:lnRef idx="1">
            <a:schemeClr val="accent6"/>
          </a:lnRef>
          <a:fillRef idx="2">
            <a:schemeClr val="accent6"/>
          </a:fillRef>
          <a:effectRef idx="1">
            <a:schemeClr val="accent6"/>
          </a:effectRef>
          <a:fontRef idx="minor">
            <a:schemeClr val="dk1"/>
          </a:fontRef>
        </p:style>
        <p:txBody>
          <a:bodyPr lIns="55574" tIns="27783" rIns="55574" bIns="27783" anchor="ctr"/>
          <a:lstStyle/>
          <a:p>
            <a:pPr marL="0" marR="0" lvl="0" indent="0" algn="ctr" defTabSz="555625"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00000"/>
              </a:solidFill>
              <a:effectLst/>
              <a:uLnTx/>
              <a:uFillTx/>
              <a:latin typeface="+mn-lt"/>
              <a:ea typeface="+mn-ea"/>
              <a:cs typeface="+mn-cs"/>
            </a:endParaRPr>
          </a:p>
        </p:txBody>
      </p:sp>
      <p:sp>
        <p:nvSpPr>
          <p:cNvPr id="3" name="TextBox 2"/>
          <p:cNvSpPr txBox="1"/>
          <p:nvPr/>
        </p:nvSpPr>
        <p:spPr>
          <a:xfrm>
            <a:off x="530225" y="4114800"/>
            <a:ext cx="2903538" cy="1938338"/>
          </a:xfrm>
          <a:prstGeom prst="rect">
            <a:avLst/>
          </a:prstGeom>
          <a:noFill/>
        </p:spPr>
        <p:txBody>
          <a:bodyPr lIns="91180" tIns="45575" rIns="91180" bIns="45575">
            <a:spAutoFit/>
          </a:bodyPr>
          <a:p>
            <a:pPr algn="ctr">
              <a:buNone/>
            </a:pPr>
            <a:r>
              <a:rPr lang="vi-VN" altLang="x-none" sz="4000" b="1" dirty="0">
                <a:solidFill>
                  <a:srgbClr val="19194D"/>
                </a:solidFill>
                <a:latin typeface="Times New Roman" panose="02020603050405020304" pitchFamily="18" charset="0"/>
                <a:ea typeface="SimSun" panose="02010600030101010101" pitchFamily="2" charset="-122"/>
              </a:rPr>
              <a:t>Bài đọc được chia làm 3 đoạn</a:t>
            </a:r>
            <a:endParaRPr sz="4000" b="1" dirty="0">
              <a:solidFill>
                <a:srgbClr val="19194D"/>
              </a:solidFill>
              <a:latin typeface="Times New Roman" panose="02020603050405020304" pitchFamily="18" charset="0"/>
              <a:ea typeface="SimSun" panose="02010600030101010101" pitchFamily="2" charset="-122"/>
            </a:endParaRPr>
          </a:p>
        </p:txBody>
      </p:sp>
      <p:sp>
        <p:nvSpPr>
          <p:cNvPr id="6" name="Text Box 5"/>
          <p:cNvSpPr txBox="1">
            <a:spLocks noChangeArrowheads="1"/>
          </p:cNvSpPr>
          <p:nvPr/>
        </p:nvSpPr>
        <p:spPr bwMode="auto">
          <a:xfrm>
            <a:off x="4343400" y="1563688"/>
            <a:ext cx="4267200" cy="1200150"/>
          </a:xfrm>
          <a:prstGeom prst="rect">
            <a:avLst/>
          </a:prstGeom>
          <a:noFill/>
          <a:ln>
            <a:noFill/>
          </a:ln>
        </p:spPr>
        <p:txBody>
          <a:bodyPr lIns="91170" tIns="45569" rIns="91170" bIns="4556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1860" rtl="0" eaLnBrk="1" fontAlgn="auto" latinLnBrk="0" hangingPunct="1">
              <a:lnSpc>
                <a:spcPct val="100000"/>
              </a:lnSpc>
              <a:spcBef>
                <a:spcPct val="50000"/>
              </a:spcBef>
              <a:spcAft>
                <a:spcPts val="0"/>
              </a:spcAft>
              <a:buClrTx/>
              <a:buSzTx/>
              <a:buFontTx/>
              <a:buNone/>
              <a:defRPr/>
            </a:pPr>
            <a:r>
              <a:rPr kumimoji="0" lang="en-US" sz="3600" b="1" i="0" u="sng"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Đoạn</a:t>
            </a:r>
            <a:r>
              <a:rPr kumimoji="0" lang="en-US" sz="3600" b="1" i="0" u="sng"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1</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Đêm</a:t>
            </a:r>
            <a:r>
              <a:rPr kumimoji="0" lang="en-US" sz="36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nay … </a:t>
            </a:r>
            <a:r>
              <a:rPr kumimoji="0" lang="en-US" sz="36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của</a:t>
            </a:r>
            <a:r>
              <a:rPr kumimoji="0" lang="en-US" sz="36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các</a:t>
            </a:r>
            <a:r>
              <a:rPr kumimoji="0" lang="en-US" sz="36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em</a:t>
            </a:r>
            <a:endParaRPr kumimoji="0" lang="en-US" sz="36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7" name="Text Box 9"/>
          <p:cNvSpPr txBox="1">
            <a:spLocks noChangeArrowheads="1"/>
          </p:cNvSpPr>
          <p:nvPr/>
        </p:nvSpPr>
        <p:spPr bwMode="auto">
          <a:xfrm>
            <a:off x="4348163" y="3036888"/>
            <a:ext cx="4262438" cy="1200150"/>
          </a:xfrm>
          <a:prstGeom prst="rect">
            <a:avLst/>
          </a:prstGeom>
          <a:noFill/>
          <a:ln>
            <a:noFill/>
          </a:ln>
        </p:spPr>
        <p:txBody>
          <a:bodyPr lIns="91170" tIns="45569" rIns="91170" bIns="4556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1860" rtl="0" eaLnBrk="1" fontAlgn="auto" latinLnBrk="0" hangingPunct="1">
              <a:lnSpc>
                <a:spcPct val="100000"/>
              </a:lnSpc>
              <a:spcBef>
                <a:spcPct val="50000"/>
              </a:spcBef>
              <a:spcAft>
                <a:spcPts val="0"/>
              </a:spcAft>
              <a:buClrTx/>
              <a:buSzTx/>
              <a:buFontTx/>
              <a:buNone/>
              <a:defRPr/>
            </a:pPr>
            <a:r>
              <a:rPr kumimoji="0" lang="en-US" sz="3600" b="1" i="0" u="sng"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Đoạn</a:t>
            </a:r>
            <a:r>
              <a:rPr kumimoji="0" lang="en-US" sz="3600" b="1" i="0" u="sng"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2</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Anh</a:t>
            </a:r>
            <a:r>
              <a:rPr kumimoji="0" lang="en-US" sz="36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nhìn</a:t>
            </a:r>
            <a:r>
              <a:rPr kumimoji="0" lang="en-US" sz="36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trăng</a:t>
            </a:r>
            <a:r>
              <a:rPr kumimoji="0" lang="en-US" sz="36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 </a:t>
            </a:r>
            <a:r>
              <a:rPr kumimoji="0" lang="en-US" sz="36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vui</a:t>
            </a:r>
            <a:r>
              <a:rPr kumimoji="0" lang="en-US" sz="36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tươi</a:t>
            </a:r>
            <a:endParaRPr kumimoji="0" lang="en-US" sz="36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8" name="Text Box 10"/>
          <p:cNvSpPr txBox="1">
            <a:spLocks noChangeArrowheads="1"/>
          </p:cNvSpPr>
          <p:nvPr/>
        </p:nvSpPr>
        <p:spPr bwMode="auto">
          <a:xfrm>
            <a:off x="4206875" y="4498975"/>
            <a:ext cx="4784725" cy="646113"/>
          </a:xfrm>
          <a:prstGeom prst="rect">
            <a:avLst/>
          </a:prstGeom>
          <a:noFill/>
          <a:ln>
            <a:noFill/>
          </a:ln>
        </p:spPr>
        <p:txBody>
          <a:bodyPr lIns="91170" tIns="45569" rIns="91170" bIns="4556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1860" rtl="0" eaLnBrk="1" fontAlgn="auto" latinLnBrk="0" hangingPunct="1">
              <a:lnSpc>
                <a:spcPct val="100000"/>
              </a:lnSpc>
              <a:spcBef>
                <a:spcPct val="50000"/>
              </a:spcBef>
              <a:spcAft>
                <a:spcPts val="0"/>
              </a:spcAft>
              <a:buClrTx/>
              <a:buSzTx/>
              <a:buFontTx/>
              <a:buNone/>
              <a:defRPr/>
            </a:pPr>
            <a:r>
              <a:rPr kumimoji="0" lang="en-US" sz="3600" b="1" i="0" u="sng"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Đoạn</a:t>
            </a:r>
            <a:r>
              <a:rPr kumimoji="0" lang="en-US" sz="3600" b="1" i="0" u="sng"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3</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Đoạn</a:t>
            </a:r>
            <a:r>
              <a:rPr kumimoji="0" lang="en-US" sz="36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còn</a:t>
            </a:r>
            <a:r>
              <a:rPr kumimoji="0" lang="en-US" sz="36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lại</a:t>
            </a:r>
            <a:endParaRPr kumimoji="0" lang="en-US" sz="36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7592"/>
                                        </p:tgtEl>
                                        <p:attrNameLst>
                                          <p:attrName>style.visibility</p:attrName>
                                        </p:attrNameLst>
                                      </p:cBhvr>
                                      <p:to>
                                        <p:strVal val="visible"/>
                                      </p:to>
                                    </p:set>
                                    <p:anim calcmode="lin" valueType="num">
                                      <p:cBhvr>
                                        <p:cTn id="7" dur="500" fill="hold"/>
                                        <p:tgtEl>
                                          <p:spTgt spid="67592"/>
                                        </p:tgtEl>
                                        <p:attrNameLst>
                                          <p:attrName>ppt_w</p:attrName>
                                        </p:attrNameLst>
                                      </p:cBhvr>
                                      <p:tavLst>
                                        <p:tav tm="0">
                                          <p:val>
                                            <p:fltVal val="0.000000"/>
                                          </p:val>
                                        </p:tav>
                                        <p:tav tm="100000">
                                          <p:val>
                                            <p:strVal val="#ppt_w"/>
                                          </p:val>
                                        </p:tav>
                                      </p:tavLst>
                                    </p:anim>
                                    <p:anim calcmode="lin" valueType="num">
                                      <p:cBhvr>
                                        <p:cTn id="8" dur="500" fill="hold"/>
                                        <p:tgtEl>
                                          <p:spTgt spid="67592"/>
                                        </p:tgtEl>
                                        <p:attrNameLst>
                                          <p:attrName>ppt_h</p:attrName>
                                        </p:attrNameLst>
                                      </p:cBhvr>
                                      <p:tavLst>
                                        <p:tav tm="0">
                                          <p:val>
                                            <p:fltVal val="0.000000"/>
                                          </p:val>
                                        </p:tav>
                                        <p:tav tm="100000">
                                          <p:val>
                                            <p:strVal val="#ppt_h"/>
                                          </p:val>
                                        </p:tav>
                                      </p:tavLst>
                                    </p:anim>
                                    <p:animEffect transition="in" filter="fade">
                                      <p:cBhvr>
                                        <p:cTn id="9" dur="500"/>
                                        <p:tgtEl>
                                          <p:spTgt spid="6759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2466" name="Content Placeholder 2"/>
          <p:cNvSpPr>
            <a:spLocks noGrp="1"/>
          </p:cNvSpPr>
          <p:nvPr>
            <p:ph idx="1"/>
          </p:nvPr>
        </p:nvSpPr>
        <p:spPr>
          <a:xfrm>
            <a:off x="249238" y="1158875"/>
            <a:ext cx="4484687" cy="3275013"/>
          </a:xfrm>
          <a:noFill/>
          <a:ln>
            <a:noFill/>
          </a:ln>
        </p:spPr>
        <p:txBody>
          <a:bodyPr lIns="55577" tIns="27785" rIns="55577" bIns="27785"/>
          <a:p>
            <a:endParaRPr lang="en-US" altLang="en-US" dirty="0"/>
          </a:p>
        </p:txBody>
      </p:sp>
      <p:sp>
        <p:nvSpPr>
          <p:cNvPr id="62467" name="TextBox 4"/>
          <p:cNvSpPr txBox="1"/>
          <p:nvPr/>
        </p:nvSpPr>
        <p:spPr>
          <a:xfrm>
            <a:off x="290513" y="307975"/>
            <a:ext cx="8562975" cy="6186488"/>
          </a:xfrm>
          <a:prstGeom prst="rect">
            <a:avLst/>
          </a:prstGeom>
          <a:noFill/>
          <a:ln w="9525">
            <a:noFill/>
          </a:ln>
        </p:spPr>
        <p:txBody>
          <a:bodyPr>
            <a:spAutoFit/>
          </a:bodyPr>
          <a:p>
            <a:pPr algn="ctr">
              <a:buNone/>
            </a:pPr>
            <a:r>
              <a:rPr lang="vi-VN" altLang="en-US" sz="2200" b="1" dirty="0">
                <a:solidFill>
                  <a:srgbClr val="FF0000"/>
                </a:solidFill>
                <a:latin typeface="Times New Roman" panose="02020603050405020304" pitchFamily="18" charset="0"/>
                <a:ea typeface="SimSun" panose="02010600030101010101" pitchFamily="2" charset="-122"/>
              </a:rPr>
              <a:t>Trung thu độc lập  </a:t>
            </a:r>
            <a:endParaRPr lang="en-US" altLang="en-US" sz="2200" b="1" dirty="0">
              <a:solidFill>
                <a:srgbClr val="FF0000"/>
              </a:solidFill>
              <a:latin typeface="Times New Roman" panose="02020603050405020304" pitchFamily="18" charset="0"/>
              <a:ea typeface="SimSun" panose="02010600030101010101" pitchFamily="2" charset="-122"/>
            </a:endParaRPr>
          </a:p>
          <a:p>
            <a:pPr>
              <a:buNone/>
            </a:pPr>
            <a:r>
              <a:rPr lang="vi-VN" altLang="en-US" sz="2200" b="1" dirty="0">
                <a:solidFill>
                  <a:srgbClr val="7030A0"/>
                </a:solidFill>
                <a:latin typeface="Times New Roman" panose="02020603050405020304" pitchFamily="18" charset="0"/>
                <a:ea typeface="SimSun" panose="02010600030101010101" pitchFamily="2" charset="-122"/>
              </a:rPr>
              <a:t> </a:t>
            </a:r>
            <a:r>
              <a:rPr lang="en-US" altLang="en-US" sz="2200" b="1" dirty="0">
                <a:solidFill>
                  <a:srgbClr val="7030A0"/>
                </a:solidFill>
                <a:latin typeface="Times New Roman" panose="02020603050405020304" pitchFamily="18" charset="0"/>
                <a:ea typeface="SimSun" panose="02010600030101010101" pitchFamily="2" charset="-122"/>
              </a:rPr>
              <a:t>	</a:t>
            </a:r>
            <a:r>
              <a:rPr lang="vi-VN" altLang="en-US" sz="2200" b="1" dirty="0">
                <a:solidFill>
                  <a:srgbClr val="7030A0"/>
                </a:solidFill>
                <a:latin typeface="Times New Roman" panose="02020603050405020304" pitchFamily="18" charset="0"/>
                <a:ea typeface="SimSun" panose="02010600030101010101" pitchFamily="2" charset="-122"/>
              </a:rPr>
              <a:t>Đêm nay anh đứng gác ở trại. Trăng ngàn và gió núi bao la khiến lòng anh man mác nghĩ tới trung thu và nghĩ tới các em. Trăng đêm nay soi sáng xuống nước Việt Nam độc lập yêu quý của các em. Trăng sáng mùa thu vằng vặc chiếu khắp thành phố, làng mạc, núi rừng, nơi quê hương thân thiết của các em</a:t>
            </a:r>
            <a:r>
              <a:rPr lang="en-US" altLang="en-US" sz="2200" b="1" dirty="0">
                <a:solidFill>
                  <a:srgbClr val="7030A0"/>
                </a:solidFill>
                <a:latin typeface="Times New Roman" panose="02020603050405020304" pitchFamily="18" charset="0"/>
                <a:ea typeface="SimSun" panose="02010600030101010101" pitchFamily="2" charset="-122"/>
              </a:rPr>
              <a:t> </a:t>
            </a:r>
            <a:r>
              <a:rPr lang="vi-VN" altLang="en-US" sz="2200" b="1" dirty="0">
                <a:solidFill>
                  <a:srgbClr val="7030A0"/>
                </a:solidFill>
                <a:latin typeface="Times New Roman" panose="02020603050405020304" pitchFamily="18" charset="0"/>
                <a:ea typeface="SimSun" panose="02010600030101010101" pitchFamily="2" charset="-122"/>
              </a:rPr>
              <a:t>...</a:t>
            </a:r>
            <a:endParaRPr lang="vi-VN" altLang="en-US" sz="2200" b="1" dirty="0">
              <a:solidFill>
                <a:srgbClr val="7030A0"/>
              </a:solidFill>
              <a:latin typeface="Times New Roman" panose="02020603050405020304" pitchFamily="18" charset="0"/>
              <a:ea typeface="SimSun" panose="02010600030101010101" pitchFamily="2" charset="-122"/>
            </a:endParaRPr>
          </a:p>
          <a:p>
            <a:pPr>
              <a:buNone/>
            </a:pPr>
            <a:r>
              <a:rPr lang="vi-VN" altLang="en-US" sz="2200" b="1" dirty="0">
                <a:solidFill>
                  <a:srgbClr val="7030A0"/>
                </a:solidFill>
                <a:latin typeface="Times New Roman" panose="02020603050405020304" pitchFamily="18" charset="0"/>
                <a:ea typeface="SimSun" panose="02010600030101010101" pitchFamily="2" charset="-122"/>
              </a:rPr>
              <a:t>   </a:t>
            </a:r>
            <a:r>
              <a:rPr lang="en-US" altLang="en-US" sz="2200" b="1" dirty="0">
                <a:solidFill>
                  <a:srgbClr val="7030A0"/>
                </a:solidFill>
                <a:latin typeface="Times New Roman" panose="02020603050405020304" pitchFamily="18" charset="0"/>
                <a:ea typeface="SimSun" panose="02010600030101010101" pitchFamily="2" charset="-122"/>
              </a:rPr>
              <a:t>	</a:t>
            </a:r>
            <a:r>
              <a:rPr lang="vi-VN" altLang="en-US" sz="2200" b="1" dirty="0">
                <a:solidFill>
                  <a:srgbClr val="7030A0"/>
                </a:solidFill>
                <a:latin typeface="Times New Roman" panose="02020603050405020304" pitchFamily="18" charset="0"/>
                <a:ea typeface="SimSun" panose="02010600030101010101" pitchFamily="2" charset="-122"/>
              </a:rPr>
              <a:t>Anh nhìn trăng và nghĩ tới ngày mai</a:t>
            </a:r>
            <a:r>
              <a:rPr lang="en-US" altLang="en-US" sz="2200" b="1" dirty="0">
                <a:solidFill>
                  <a:srgbClr val="7030A0"/>
                </a:solidFill>
                <a:latin typeface="Times New Roman" panose="02020603050405020304" pitchFamily="18" charset="0"/>
                <a:ea typeface="SimSun" panose="02010600030101010101" pitchFamily="2" charset="-122"/>
              </a:rPr>
              <a:t> </a:t>
            </a:r>
            <a:r>
              <a:rPr lang="vi-VN" altLang="en-US" sz="2200" b="1" dirty="0">
                <a:solidFill>
                  <a:srgbClr val="7030A0"/>
                </a:solidFill>
                <a:latin typeface="Times New Roman" panose="02020603050405020304" pitchFamily="18" charset="0"/>
                <a:ea typeface="SimSun" panose="02010600030101010101" pitchFamily="2" charset="-122"/>
              </a:rPr>
              <a:t>...</a:t>
            </a:r>
            <a:endParaRPr lang="vi-VN" altLang="en-US" sz="2200" b="1" dirty="0">
              <a:solidFill>
                <a:srgbClr val="7030A0"/>
              </a:solidFill>
              <a:latin typeface="Times New Roman" panose="02020603050405020304" pitchFamily="18" charset="0"/>
              <a:ea typeface="SimSun" panose="02010600030101010101" pitchFamily="2" charset="-122"/>
            </a:endParaRPr>
          </a:p>
          <a:p>
            <a:pPr>
              <a:buNone/>
            </a:pPr>
            <a:r>
              <a:rPr lang="vi-VN" altLang="en-US" sz="2200" b="1" dirty="0">
                <a:solidFill>
                  <a:srgbClr val="7030A0"/>
                </a:solidFill>
                <a:latin typeface="Times New Roman" panose="02020603050405020304" pitchFamily="18" charset="0"/>
                <a:ea typeface="SimSun" panose="02010600030101010101" pitchFamily="2" charset="-122"/>
              </a:rPr>
              <a:t>   </a:t>
            </a:r>
            <a:r>
              <a:rPr lang="en-US" altLang="en-US" sz="2200" b="1" dirty="0">
                <a:solidFill>
                  <a:srgbClr val="7030A0"/>
                </a:solidFill>
                <a:latin typeface="Times New Roman" panose="02020603050405020304" pitchFamily="18" charset="0"/>
                <a:ea typeface="SimSun" panose="02010600030101010101" pitchFamily="2" charset="-122"/>
              </a:rPr>
              <a:t>	</a:t>
            </a:r>
            <a:r>
              <a:rPr lang="vi-VN" altLang="en-US" sz="2200" b="1" dirty="0">
                <a:solidFill>
                  <a:srgbClr val="7030A0"/>
                </a:solidFill>
                <a:latin typeface="Times New Roman" panose="02020603050405020304" pitchFamily="18" charset="0"/>
                <a:ea typeface="SimSun" panose="02010600030101010101" pitchFamily="2" charset="-122"/>
              </a:rPr>
              <a:t>Ngày mai, các em có quyền mơ tưởng một cuộc sống tươi đẹp vô cùng. Mươi mười lăm năm nữa thôi, các em sẽ thấy cũng dưới ánh trăng này, dòng thác nước đổ xuống làm chạy máy phát điện; ở giữa biển rộng, cờ đỏ sao vàng phấp phới bay trên những con tàu lớn. Trăng của các em sẽ soi sáng những ống khói nhà máy chi chít, cao thẳm, rải trên đồng lúa bát ngát vàng thơm, cùng với nông trường to lớn, vui tươi. </a:t>
            </a:r>
            <a:endParaRPr lang="vi-VN" altLang="en-US" sz="2200" b="1" dirty="0">
              <a:solidFill>
                <a:srgbClr val="7030A0"/>
              </a:solidFill>
              <a:latin typeface="Times New Roman" panose="02020603050405020304" pitchFamily="18" charset="0"/>
              <a:ea typeface="SimSun" panose="02010600030101010101" pitchFamily="2" charset="-122"/>
            </a:endParaRPr>
          </a:p>
          <a:p>
            <a:pPr>
              <a:buNone/>
            </a:pPr>
            <a:r>
              <a:rPr lang="vi-VN" altLang="en-US" sz="2200" b="1" dirty="0">
                <a:solidFill>
                  <a:srgbClr val="7030A0"/>
                </a:solidFill>
                <a:latin typeface="Times New Roman" panose="02020603050405020304" pitchFamily="18" charset="0"/>
                <a:ea typeface="SimSun" panose="02010600030101010101" pitchFamily="2" charset="-122"/>
              </a:rPr>
              <a:t>  </a:t>
            </a:r>
            <a:r>
              <a:rPr lang="en-US" altLang="en-US" sz="2200" b="1" dirty="0">
                <a:solidFill>
                  <a:srgbClr val="7030A0"/>
                </a:solidFill>
                <a:latin typeface="Times New Roman" panose="02020603050405020304" pitchFamily="18" charset="0"/>
                <a:ea typeface="SimSun" panose="02010600030101010101" pitchFamily="2" charset="-122"/>
              </a:rPr>
              <a:t>	</a:t>
            </a:r>
            <a:r>
              <a:rPr lang="vi-VN" altLang="en-US" sz="2200" b="1" dirty="0">
                <a:solidFill>
                  <a:srgbClr val="7030A0"/>
                </a:solidFill>
                <a:latin typeface="Times New Roman" panose="02020603050405020304" pitchFamily="18" charset="0"/>
                <a:ea typeface="SimSun" panose="02010600030101010101" pitchFamily="2" charset="-122"/>
              </a:rPr>
              <a:t>Trăng đêm nay sáng quá ! Trăng mai còn sáng hơn. Anh mừng cho các em vui tết Trung thu độc lập đầu tiên và anh mong ước ngày mai đây, những tết Trung thu tươi đẹp hơn nữa sẽ đến với các em.</a:t>
            </a:r>
            <a:endParaRPr lang="vi-VN" altLang="en-US" sz="2200" b="1" dirty="0">
              <a:solidFill>
                <a:srgbClr val="7030A0"/>
              </a:solidFill>
              <a:latin typeface="Times New Roman" panose="02020603050405020304" pitchFamily="18" charset="0"/>
              <a:ea typeface="SimSun" panose="02010600030101010101" pitchFamily="2" charset="-122"/>
            </a:endParaRPr>
          </a:p>
          <a:p>
            <a:pPr algn="r">
              <a:buNone/>
            </a:pPr>
            <a:r>
              <a:rPr lang="vi-VN" altLang="en-US" sz="2200" b="1" dirty="0">
                <a:solidFill>
                  <a:srgbClr val="7030A0"/>
                </a:solidFill>
                <a:latin typeface="Times New Roman" panose="02020603050405020304" pitchFamily="18" charset="0"/>
                <a:ea typeface="SimSun" panose="02010600030101010101" pitchFamily="2" charset="-122"/>
              </a:rPr>
              <a:t>(Thép Mới)</a:t>
            </a:r>
            <a:endParaRPr lang="vi-VN" altLang="en-US" sz="2200" b="1" dirty="0">
              <a:solidFill>
                <a:srgbClr val="7030A0"/>
              </a:solidFill>
              <a:latin typeface="Times New Roman" panose="02020603050405020304" pitchFamily="18" charset="0"/>
              <a:ea typeface="SimSun" panose="02010600030101010101" pitchFamily="2" charset="-122"/>
            </a:endParaRPr>
          </a:p>
        </p:txBody>
      </p:sp>
      <p:sp>
        <p:nvSpPr>
          <p:cNvPr id="4" name="Rectangle 3"/>
          <p:cNvSpPr/>
          <p:nvPr/>
        </p:nvSpPr>
        <p:spPr>
          <a:xfrm>
            <a:off x="762000" y="685800"/>
            <a:ext cx="457200" cy="339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1800" b="0" i="0" u="none" strike="noStrike" kern="1200" cap="none" spc="0" normalizeH="0" baseline="0" noProof="0" dirty="0">
                <a:ln>
                  <a:noFill/>
                </a:ln>
                <a:solidFill>
                  <a:schemeClr val="tx1"/>
                </a:solidFill>
                <a:effectLst/>
                <a:uLnTx/>
                <a:uFillTx/>
                <a:latin typeface="+mn-lt"/>
                <a:ea typeface="+mn-ea"/>
                <a:cs typeface="+mn-cs"/>
              </a:rPr>
              <a:t>1</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Rectangle 5"/>
          <p:cNvSpPr/>
          <p:nvPr/>
        </p:nvSpPr>
        <p:spPr>
          <a:xfrm>
            <a:off x="762000" y="2362200"/>
            <a:ext cx="457200" cy="339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1800" b="0" i="0" u="none" strike="noStrike" kern="1200" cap="none" spc="0" normalizeH="0" baseline="0" noProof="0" dirty="0">
                <a:ln>
                  <a:noFill/>
                </a:ln>
                <a:solidFill>
                  <a:schemeClr val="tx1"/>
                </a:solidFill>
                <a:effectLst/>
                <a:uLnTx/>
                <a:uFillTx/>
                <a:latin typeface="+mn-lt"/>
                <a:ea typeface="+mn-ea"/>
                <a:cs typeface="+mn-cs"/>
              </a:rPr>
              <a:t>2</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Rectangle 6"/>
          <p:cNvSpPr/>
          <p:nvPr/>
        </p:nvSpPr>
        <p:spPr>
          <a:xfrm>
            <a:off x="796925" y="5068888"/>
            <a:ext cx="457200" cy="339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1800" b="0" i="0" u="none" strike="noStrike" kern="1200" cap="none" spc="0" normalizeH="0" baseline="0" noProof="0" dirty="0">
                <a:ln>
                  <a:noFill/>
                </a:ln>
                <a:solidFill>
                  <a:schemeClr val="tx1"/>
                </a:solidFill>
                <a:effectLst/>
                <a:uLnTx/>
                <a:uFillTx/>
                <a:latin typeface="+mn-lt"/>
                <a:ea typeface="+mn-ea"/>
                <a:cs typeface="+mn-cs"/>
              </a:rPr>
              <a:t>3</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6804" name="图片 76803" descr="PPT素材-03"/>
          <p:cNvPicPr>
            <a:picLocks noChangeAspect="1"/>
          </p:cNvPicPr>
          <p:nvPr/>
        </p:nvPicPr>
        <p:blipFill>
          <a:blip r:embed="rId1"/>
          <a:stretch>
            <a:fillRect/>
          </a:stretch>
        </p:blipFill>
        <p:spPr>
          <a:xfrm>
            <a:off x="1588" y="3175"/>
            <a:ext cx="9140825" cy="6851650"/>
          </a:xfrm>
          <a:prstGeom prst="rect">
            <a:avLst/>
          </a:prstGeom>
          <a:noFill/>
          <a:ln w="9525">
            <a:noFill/>
          </a:ln>
        </p:spPr>
      </p:pic>
      <p:sp>
        <p:nvSpPr>
          <p:cNvPr id="2" name="TextBox 1"/>
          <p:cNvSpPr txBox="1"/>
          <p:nvPr/>
        </p:nvSpPr>
        <p:spPr>
          <a:xfrm>
            <a:off x="1966913" y="1447800"/>
            <a:ext cx="6189662" cy="1754188"/>
          </a:xfrm>
          <a:prstGeom prst="rect">
            <a:avLst/>
          </a:prstGeom>
          <a:noFill/>
          <a:ln w="9525">
            <a:noFill/>
          </a:ln>
        </p:spPr>
        <p:txBody>
          <a:bodyPr>
            <a:spAutoFit/>
          </a:bodyPr>
          <a:p>
            <a:pPr algn="ctr">
              <a:buNone/>
            </a:pPr>
            <a:r>
              <a:rPr lang="vi-VN" altLang="en-US" sz="3600" b="1" dirty="0">
                <a:solidFill>
                  <a:srgbClr val="FF0000"/>
                </a:solidFill>
                <a:latin typeface="Times New Roman" panose="02020603050405020304" pitchFamily="18" charset="0"/>
                <a:ea typeface="SimSun" panose="02010600030101010101" pitchFamily="2" charset="-122"/>
              </a:rPr>
              <a:t>Tết trung thu độc lập</a:t>
            </a:r>
            <a:r>
              <a:rPr lang="vi-VN" altLang="en-US" sz="3600" b="1" dirty="0">
                <a:solidFill>
                  <a:srgbClr val="0070C0"/>
                </a:solidFill>
                <a:latin typeface="Times New Roman" panose="02020603050405020304" pitchFamily="18" charset="0"/>
                <a:ea typeface="SimSun" panose="02010600030101010101" pitchFamily="2" charset="-122"/>
              </a:rPr>
              <a:t>: Tết trung thu năm 1945, sau ngày nước ta giành được độc lập</a:t>
            </a:r>
            <a:endParaRPr lang="en-US" altLang="en-US" sz="3600" b="1" dirty="0">
              <a:solidFill>
                <a:srgbClr val="0070C0"/>
              </a:solidFill>
              <a:latin typeface="Times New Roman" panose="02020603050405020304" pitchFamily="18" charset="0"/>
              <a:ea typeface="SimSun" panose="02010600030101010101" pitchFamily="2" charset="-122"/>
            </a:endParaRPr>
          </a:p>
        </p:txBody>
      </p:sp>
      <p:sp>
        <p:nvSpPr>
          <p:cNvPr id="3" name="TextBox 2"/>
          <p:cNvSpPr txBox="1"/>
          <p:nvPr/>
        </p:nvSpPr>
        <p:spPr>
          <a:xfrm>
            <a:off x="1447800" y="3262313"/>
            <a:ext cx="6477000" cy="1200150"/>
          </a:xfrm>
          <a:prstGeom prst="rect">
            <a:avLst/>
          </a:prstGeom>
          <a:noFill/>
          <a:ln w="9525">
            <a:noFill/>
          </a:ln>
        </p:spPr>
        <p:txBody>
          <a:bodyPr>
            <a:spAutoFit/>
          </a:bodyPr>
          <a:p>
            <a:pPr algn="ctr">
              <a:buNone/>
            </a:pPr>
            <a:r>
              <a:rPr lang="vi-VN" altLang="en-US" sz="3600" b="1" dirty="0">
                <a:solidFill>
                  <a:srgbClr val="FF0000"/>
                </a:solidFill>
                <a:latin typeface="Times New Roman" panose="02020603050405020304" pitchFamily="18" charset="0"/>
                <a:ea typeface="SimSun" panose="02010600030101010101" pitchFamily="2" charset="-122"/>
              </a:rPr>
              <a:t>Trại (doanh trại) </a:t>
            </a:r>
            <a:r>
              <a:rPr lang="vi-VN" altLang="en-US" sz="3600" b="1" dirty="0">
                <a:solidFill>
                  <a:srgbClr val="0070C0"/>
                </a:solidFill>
                <a:latin typeface="Times New Roman" panose="02020603050405020304" pitchFamily="18" charset="0"/>
                <a:ea typeface="SimSun" panose="02010600030101010101" pitchFamily="2" charset="-122"/>
              </a:rPr>
              <a:t>: nơi bộ đội đóng quân</a:t>
            </a:r>
            <a:endParaRPr lang="en-US" altLang="en-US" sz="3600" b="1" dirty="0">
              <a:solidFill>
                <a:srgbClr val="0070C0"/>
              </a:solidFill>
              <a:latin typeface="Times New Roman" panose="02020603050405020304" pitchFamily="18" charset="0"/>
              <a:ea typeface="SimSun" panose="02010600030101010101" pitchFamily="2" charset="-122"/>
            </a:endParaRPr>
          </a:p>
        </p:txBody>
      </p:sp>
      <p:sp>
        <p:nvSpPr>
          <p:cNvPr id="63493" name="TextBox 3"/>
          <p:cNvSpPr txBox="1"/>
          <p:nvPr/>
        </p:nvSpPr>
        <p:spPr>
          <a:xfrm>
            <a:off x="990600" y="4419600"/>
            <a:ext cx="6934200" cy="1754188"/>
          </a:xfrm>
          <a:prstGeom prst="rect">
            <a:avLst/>
          </a:prstGeom>
          <a:noFill/>
          <a:ln w="9525">
            <a:noFill/>
          </a:ln>
        </p:spPr>
        <p:txBody>
          <a:bodyPr>
            <a:spAutoFit/>
          </a:bodyPr>
          <a:p>
            <a:pPr algn="ctr">
              <a:buNone/>
            </a:pPr>
            <a:r>
              <a:rPr lang="vi-VN" altLang="en-US" sz="3600" b="1" dirty="0">
                <a:solidFill>
                  <a:srgbClr val="FF0000"/>
                </a:solidFill>
                <a:latin typeface="Times New Roman" panose="02020603050405020304" pitchFamily="18" charset="0"/>
                <a:ea typeface="SimSun" panose="02010600030101010101" pitchFamily="2" charset="-122"/>
              </a:rPr>
              <a:t>Nông trường</a:t>
            </a:r>
            <a:r>
              <a:rPr lang="vi-VN" altLang="en-US" sz="3600" b="1" dirty="0">
                <a:solidFill>
                  <a:srgbClr val="0070C0"/>
                </a:solidFill>
                <a:latin typeface="Times New Roman" panose="02020603050405020304" pitchFamily="18" charset="0"/>
                <a:ea typeface="SimSun" panose="02010600030101010101" pitchFamily="2" charset="-122"/>
              </a:rPr>
              <a:t>: cơ sở sản xuất lớn về nông nghiệp do nhà nước tổ chức và quản lí</a:t>
            </a:r>
            <a:endParaRPr lang="en-US" altLang="en-US" sz="3600" b="1" dirty="0">
              <a:solidFill>
                <a:srgbClr val="0070C0"/>
              </a:solidFill>
              <a:latin typeface="Times New Roman" panose="02020603050405020304" pitchFamily="18" charset="0"/>
              <a:ea typeface="SimSun" panose="02010600030101010101" pitchFamily="2" charset="-122"/>
            </a:endParaRPr>
          </a:p>
        </p:txBody>
      </p:sp>
      <p:sp>
        <p:nvSpPr>
          <p:cNvPr id="63494" name="TextBox 4"/>
          <p:cNvSpPr txBox="1"/>
          <p:nvPr/>
        </p:nvSpPr>
        <p:spPr>
          <a:xfrm>
            <a:off x="3443288" y="990600"/>
            <a:ext cx="2862262" cy="646113"/>
          </a:xfrm>
          <a:prstGeom prst="rect">
            <a:avLst/>
          </a:prstGeom>
          <a:noFill/>
          <a:ln w="9525">
            <a:noFill/>
          </a:ln>
        </p:spPr>
        <p:txBody>
          <a:bodyPr>
            <a:spAutoFit/>
          </a:bodyPr>
          <a:p>
            <a:pPr>
              <a:buNone/>
            </a:pPr>
            <a:r>
              <a:rPr lang="vi-VN" altLang="en-US" sz="3600" b="1" dirty="0">
                <a:solidFill>
                  <a:srgbClr val="009900"/>
                </a:solidFill>
                <a:latin typeface="Times New Roman" panose="02020603050405020304" pitchFamily="18" charset="0"/>
                <a:ea typeface="SimSun" panose="02010600030101010101" pitchFamily="2" charset="-122"/>
              </a:rPr>
              <a:t>Giải nghĩa từ</a:t>
            </a:r>
            <a:endParaRPr lang="en-US" altLang="en-US" sz="3600" b="1" dirty="0">
              <a:solidFill>
                <a:srgbClr val="009900"/>
              </a:solidFill>
              <a:latin typeface="Times New Roman" panose="02020603050405020304" pitchFamily="18" charset="0"/>
              <a:ea typeface="SimSun" panose="02010600030101010101" pitchFamily="2"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274638" y="304800"/>
            <a:ext cx="8620125" cy="827088"/>
          </a:xfrm>
          <a:noFill/>
          <a:ln>
            <a:noFill/>
          </a:ln>
        </p:spPr>
        <p:txBody>
          <a:bodyPr lIns="55598" tIns="27796" rIns="55598" bIns="27796"/>
          <a:p>
            <a:pPr eaLnBrk="1" hangingPunct="1"/>
            <a:r>
              <a:rPr lang="vi-VN" altLang="en-US" sz="3600" b="1" dirty="0">
                <a:solidFill>
                  <a:srgbClr val="FF0000"/>
                </a:solidFill>
                <a:latin typeface="Times New Roman" panose="02020603050405020304" pitchFamily="18" charset="0"/>
                <a:cs typeface="Times New Roman" panose="02020603050405020304" pitchFamily="18" charset="0"/>
              </a:rPr>
              <a:t>Trăng ng</a:t>
            </a:r>
            <a:r>
              <a:rPr lang="vi-VN" altLang="en-US" sz="3600" b="1" dirty="0">
                <a:solidFill>
                  <a:srgbClr val="FF0000"/>
                </a:solidFill>
                <a:latin typeface="Times New Roman" panose="02020603050405020304" pitchFamily="18" charset="0"/>
                <a:ea typeface="Times New Roman" panose="02020603050405020304" pitchFamily="18" charset="0"/>
              </a:rPr>
              <a:t>à</a:t>
            </a:r>
            <a:r>
              <a:rPr lang="vi-VN" altLang="en-US" sz="3600" b="1" dirty="0">
                <a:solidFill>
                  <a:srgbClr val="FF0000"/>
                </a:solidFill>
                <a:latin typeface="Times New Roman" panose="02020603050405020304" pitchFamily="18" charset="0"/>
                <a:cs typeface="Times New Roman" panose="02020603050405020304" pitchFamily="18" charset="0"/>
              </a:rPr>
              <a:t>n: </a:t>
            </a:r>
            <a:r>
              <a:rPr lang="vi-VN" altLang="en-US" sz="3600" dirty="0">
                <a:latin typeface="Times New Roman" panose="02020603050405020304" pitchFamily="18" charset="0"/>
                <a:cs typeface="Times New Roman" panose="02020603050405020304" pitchFamily="18" charset="0"/>
              </a:rPr>
              <a:t>Trăng chiếu trên vùng núi rừng</a:t>
            </a:r>
            <a:endParaRPr lang="en-US" altLang="en-US" sz="3600" dirty="0">
              <a:latin typeface="Times New Roman" panose="02020603050405020304" pitchFamily="18" charset="0"/>
              <a:ea typeface="Times New Roman" panose="02020603050405020304" pitchFamily="18" charset="0"/>
            </a:endParaRPr>
          </a:p>
        </p:txBody>
      </p:sp>
      <p:sp>
        <p:nvSpPr>
          <p:cNvPr id="65539" name="Content Placeholder 2"/>
          <p:cNvSpPr>
            <a:spLocks noGrp="1"/>
          </p:cNvSpPr>
          <p:nvPr>
            <p:ph idx="1"/>
          </p:nvPr>
        </p:nvSpPr>
        <p:spPr>
          <a:xfrm>
            <a:off x="249238" y="1158875"/>
            <a:ext cx="4484687" cy="3275013"/>
          </a:xfrm>
          <a:noFill/>
          <a:ln>
            <a:noFill/>
          </a:ln>
        </p:spPr>
        <p:txBody>
          <a:bodyPr lIns="55598" tIns="27796" rIns="55598" bIns="27796"/>
          <a:p>
            <a:pPr eaLnBrk="1" hangingPunct="1"/>
            <a:endParaRPr lang="en-US" altLang="en-US" dirty="0"/>
          </a:p>
        </p:txBody>
      </p:sp>
      <p:pic>
        <p:nvPicPr>
          <p:cNvPr id="65540" name="Picture 2"/>
          <p:cNvPicPr>
            <a:picLocks noChangeAspect="1"/>
          </p:cNvPicPr>
          <p:nvPr/>
        </p:nvPicPr>
        <p:blipFill>
          <a:blip r:embed="rId1"/>
          <a:stretch>
            <a:fillRect/>
          </a:stretch>
        </p:blipFill>
        <p:spPr>
          <a:xfrm>
            <a:off x="0" y="990600"/>
            <a:ext cx="9144000" cy="5867400"/>
          </a:xfrm>
          <a:prstGeom prst="rect">
            <a:avLst/>
          </a:prstGeom>
          <a:noFill/>
          <a:ln w="9525">
            <a:noFill/>
          </a:ln>
        </p:spPr>
      </p:pic>
    </p:spTree>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6562" name="Title 1"/>
          <p:cNvSpPr>
            <a:spLocks noGrp="1"/>
          </p:cNvSpPr>
          <p:nvPr>
            <p:ph type="title"/>
          </p:nvPr>
        </p:nvSpPr>
        <p:spPr>
          <a:xfrm>
            <a:off x="249238" y="198438"/>
            <a:ext cx="4484687" cy="827087"/>
          </a:xfrm>
          <a:noFill/>
          <a:ln>
            <a:noFill/>
          </a:ln>
        </p:spPr>
        <p:txBody>
          <a:bodyPr lIns="55598" tIns="27796" rIns="55598" bIns="27796"/>
          <a:p>
            <a:pPr eaLnBrk="1" hangingPunct="1"/>
            <a:endParaRPr lang="en-US" altLang="en-US" dirty="0"/>
          </a:p>
        </p:txBody>
      </p:sp>
      <p:sp>
        <p:nvSpPr>
          <p:cNvPr id="66563" name="Content Placeholder 2"/>
          <p:cNvSpPr>
            <a:spLocks noGrp="1"/>
          </p:cNvSpPr>
          <p:nvPr>
            <p:ph idx="1"/>
          </p:nvPr>
        </p:nvSpPr>
        <p:spPr>
          <a:xfrm>
            <a:off x="249238" y="1158875"/>
            <a:ext cx="4484687" cy="3275013"/>
          </a:xfrm>
          <a:noFill/>
          <a:ln>
            <a:noFill/>
          </a:ln>
        </p:spPr>
        <p:txBody>
          <a:bodyPr lIns="55598" tIns="27796" rIns="55598" bIns="27796"/>
          <a:p>
            <a:pPr eaLnBrk="1" hangingPunct="1"/>
            <a:endParaRPr lang="en-US" altLang="en-US" dirty="0"/>
          </a:p>
        </p:txBody>
      </p:sp>
      <p:pic>
        <p:nvPicPr>
          <p:cNvPr id="66564" name="Picture 2" descr="Trăng xanh&amp;#39; cực hiếm đúng đêm Rằm tháng 7"/>
          <p:cNvPicPr>
            <a:picLocks noChangeAspect="1"/>
          </p:cNvPicPr>
          <p:nvPr/>
        </p:nvPicPr>
        <p:blipFill>
          <a:blip r:embed="rId1"/>
          <a:stretch>
            <a:fillRect/>
          </a:stretch>
        </p:blipFill>
        <p:spPr>
          <a:xfrm>
            <a:off x="0" y="0"/>
            <a:ext cx="9144000" cy="6715125"/>
          </a:xfrm>
          <a:prstGeom prst="rect">
            <a:avLst/>
          </a:prstGeom>
          <a:noFill/>
          <a:ln w="9525">
            <a:noFill/>
          </a:ln>
        </p:spPr>
      </p:pic>
    </p:spTree>
  </p:cSld>
  <p:clrMapOvr>
    <a:masterClrMapping/>
  </p:clrMapOvr>
  <p:transition advClick="0" advTm="3000">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4756" name="图片 74755" descr="PPT素材-16"/>
          <p:cNvPicPr>
            <a:picLocks noChangeAspect="1"/>
          </p:cNvPicPr>
          <p:nvPr/>
        </p:nvPicPr>
        <p:blipFill>
          <a:blip r:embed="rId1"/>
          <a:stretch>
            <a:fillRect/>
          </a:stretch>
        </p:blipFill>
        <p:spPr>
          <a:xfrm>
            <a:off x="-152400" y="-357187"/>
            <a:ext cx="9144000" cy="7412037"/>
          </a:xfrm>
          <a:prstGeom prst="rect">
            <a:avLst/>
          </a:prstGeom>
          <a:noFill/>
          <a:ln w="9525">
            <a:noFill/>
          </a:ln>
        </p:spPr>
      </p:pic>
      <p:sp>
        <p:nvSpPr>
          <p:cNvPr id="67587" name="TextBox 1"/>
          <p:cNvSpPr txBox="1"/>
          <p:nvPr/>
        </p:nvSpPr>
        <p:spPr>
          <a:xfrm>
            <a:off x="919163" y="1143000"/>
            <a:ext cx="2819400" cy="646113"/>
          </a:xfrm>
          <a:prstGeom prst="rect">
            <a:avLst/>
          </a:prstGeom>
          <a:noFill/>
          <a:ln w="9525">
            <a:noFill/>
          </a:ln>
        </p:spPr>
        <p:txBody>
          <a:bodyPr lIns="91270" tIns="45625" rIns="91270" bIns="45625">
            <a:spAutoFit/>
          </a:bodyPr>
          <a:p>
            <a:pPr algn="ctr"/>
            <a:r>
              <a:rPr lang="vi-VN" altLang="en-US" sz="3600" b="1" dirty="0">
                <a:solidFill>
                  <a:srgbClr val="FF0000"/>
                </a:solidFill>
                <a:latin typeface="Times New Roman" panose="02020603050405020304" pitchFamily="18" charset="0"/>
                <a:cs typeface="Times New Roman" panose="02020603050405020304" pitchFamily="18" charset="0"/>
              </a:rPr>
              <a:t>Đọc từ</a:t>
            </a:r>
            <a:endParaRPr lang="en-US" altLang="en-US" sz="3600" b="1" dirty="0">
              <a:solidFill>
                <a:srgbClr val="FF0000"/>
              </a:solidFill>
              <a:latin typeface="Times New Roman" panose="02020603050405020304" pitchFamily="18" charset="0"/>
              <a:ea typeface="Times New Roman" panose="02020603050405020304" pitchFamily="18" charset="0"/>
            </a:endParaRPr>
          </a:p>
        </p:txBody>
      </p:sp>
      <p:sp>
        <p:nvSpPr>
          <p:cNvPr id="67588" name="Rectangle 3"/>
          <p:cNvSpPr txBox="1"/>
          <p:nvPr/>
        </p:nvSpPr>
        <p:spPr>
          <a:xfrm>
            <a:off x="1166813" y="2819400"/>
            <a:ext cx="2689225" cy="2663825"/>
          </a:xfrm>
          <a:prstGeom prst="rect">
            <a:avLst/>
          </a:prstGeom>
          <a:noFill/>
          <a:ln w="9525">
            <a:noFill/>
          </a:ln>
        </p:spPr>
        <p:txBody>
          <a:bodyPr lIns="91170" tIns="45569" rIns="91170" bIns="45569"/>
          <a:p>
            <a:pPr eaLnBrk="1" hangingPunct="1">
              <a:spcBef>
                <a:spcPct val="20000"/>
              </a:spcBef>
            </a:pPr>
            <a:r>
              <a:rPr lang="en-US" altLang="en-US" sz="3600" b="1" dirty="0">
                <a:latin typeface="Times New Roman" panose="02020603050405020304" pitchFamily="18" charset="0"/>
                <a:cs typeface="Times New Roman" panose="02020603050405020304" pitchFamily="18" charset="0"/>
              </a:rPr>
              <a:t>trăng ng</a:t>
            </a:r>
            <a:r>
              <a:rPr lang="en-US" altLang="en-US" sz="3600" b="1" dirty="0">
                <a:latin typeface="Times New Roman" panose="02020603050405020304" pitchFamily="18" charset="0"/>
                <a:ea typeface="Times New Roman" panose="02020603050405020304" pitchFamily="18" charset="0"/>
              </a:rPr>
              <a:t>à</a:t>
            </a:r>
            <a:r>
              <a:rPr lang="en-US" altLang="en-US" sz="3600" b="1" dirty="0">
                <a:latin typeface="Times New Roman" panose="02020603050405020304" pitchFamily="18" charset="0"/>
                <a:cs typeface="Times New Roman" panose="02020603050405020304" pitchFamily="18" charset="0"/>
              </a:rPr>
              <a:t>n</a:t>
            </a:r>
            <a:endParaRPr lang="en-US" altLang="en-US" sz="3600" b="1" dirty="0">
              <a:latin typeface="Times New Roman" panose="02020603050405020304" pitchFamily="18" charset="0"/>
              <a:cs typeface="Times New Roman" panose="02020603050405020304" pitchFamily="18" charset="0"/>
            </a:endParaRPr>
          </a:p>
          <a:p>
            <a:pPr eaLnBrk="1" hangingPunct="1">
              <a:spcBef>
                <a:spcPct val="20000"/>
              </a:spcBef>
            </a:pPr>
            <a:r>
              <a:rPr lang="en-US" altLang="en-US" sz="3600" b="1" dirty="0">
                <a:latin typeface="Times New Roman" panose="02020603050405020304" pitchFamily="18" charset="0"/>
                <a:cs typeface="Times New Roman" panose="02020603050405020304" pitchFamily="18" charset="0"/>
              </a:rPr>
              <a:t>man mác</a:t>
            </a:r>
            <a:endParaRPr lang="en-US" altLang="en-US" sz="3600" b="1" dirty="0">
              <a:latin typeface="Times New Roman" panose="02020603050405020304" pitchFamily="18" charset="0"/>
              <a:cs typeface="Times New Roman" panose="02020603050405020304" pitchFamily="18" charset="0"/>
            </a:endParaRPr>
          </a:p>
          <a:p>
            <a:pPr eaLnBrk="1" hangingPunct="1">
              <a:spcBef>
                <a:spcPct val="20000"/>
              </a:spcBef>
            </a:pPr>
            <a:r>
              <a:rPr lang="en-US" altLang="en-US" sz="3600" b="1" dirty="0">
                <a:latin typeface="Times New Roman" panose="02020603050405020304" pitchFamily="18" charset="0"/>
                <a:cs typeface="Times New Roman" panose="02020603050405020304" pitchFamily="18" charset="0"/>
              </a:rPr>
              <a:t>vằng vặc </a:t>
            </a:r>
            <a:endParaRPr lang="en-US" altLang="en-US" sz="3600" b="1" dirty="0">
              <a:latin typeface="Times New Roman" panose="02020603050405020304" pitchFamily="18" charset="0"/>
              <a:cs typeface="Times New Roman" panose="02020603050405020304" pitchFamily="18" charset="0"/>
            </a:endParaRPr>
          </a:p>
          <a:p>
            <a:pPr eaLnBrk="1" hangingPunct="1">
              <a:spcBef>
                <a:spcPct val="20000"/>
              </a:spcBef>
            </a:pPr>
            <a:r>
              <a:rPr lang="en-US" altLang="en-US" sz="3600" b="1" dirty="0">
                <a:latin typeface="Times New Roman" panose="02020603050405020304" pitchFamily="18" charset="0"/>
                <a:cs typeface="Times New Roman" panose="02020603050405020304" pitchFamily="18" charset="0"/>
              </a:rPr>
              <a:t>bát ngát</a:t>
            </a:r>
            <a:endParaRPr lang="en-US" altLang="en-US" sz="3600" b="1" dirty="0">
              <a:latin typeface="Times New Roman" panose="02020603050405020304" pitchFamily="18" charset="0"/>
              <a:ea typeface="Times New Roman" panose="02020603050405020304" pitchFamily="18" charset="0"/>
            </a:endParaRPr>
          </a:p>
        </p:txBody>
      </p:sp>
      <p:cxnSp>
        <p:nvCxnSpPr>
          <p:cNvPr id="67589" name="Straight Connector 2"/>
          <p:cNvCxnSpPr/>
          <p:nvPr/>
        </p:nvCxnSpPr>
        <p:spPr>
          <a:xfrm>
            <a:off x="1268413" y="3382963"/>
            <a:ext cx="203200" cy="0"/>
          </a:xfrm>
          <a:prstGeom prst="line">
            <a:avLst/>
          </a:prstGeom>
          <a:ln w="38100" cap="flat" cmpd="sng">
            <a:solidFill>
              <a:srgbClr val="FF0000"/>
            </a:solidFill>
            <a:prstDash val="solid"/>
            <a:headEnd type="none" w="med" len="med"/>
            <a:tailEnd type="none" w="med" len="med"/>
          </a:ln>
        </p:spPr>
      </p:cxnSp>
      <p:cxnSp>
        <p:nvCxnSpPr>
          <p:cNvPr id="67590" name="Straight Connector 26"/>
          <p:cNvCxnSpPr/>
          <p:nvPr/>
        </p:nvCxnSpPr>
        <p:spPr>
          <a:xfrm>
            <a:off x="2967038" y="3348038"/>
            <a:ext cx="400050" cy="0"/>
          </a:xfrm>
          <a:prstGeom prst="line">
            <a:avLst/>
          </a:prstGeom>
          <a:ln w="38100" cap="flat" cmpd="sng">
            <a:solidFill>
              <a:srgbClr val="FF0000"/>
            </a:solidFill>
            <a:prstDash val="solid"/>
            <a:headEnd type="none" w="med" len="med"/>
            <a:tailEnd type="none" w="med" len="med"/>
          </a:ln>
        </p:spPr>
      </p:cxnSp>
      <p:cxnSp>
        <p:nvCxnSpPr>
          <p:cNvPr id="67591" name="Straight Connector 29"/>
          <p:cNvCxnSpPr/>
          <p:nvPr/>
        </p:nvCxnSpPr>
        <p:spPr>
          <a:xfrm>
            <a:off x="1636713" y="4013200"/>
            <a:ext cx="485775" cy="0"/>
          </a:xfrm>
          <a:prstGeom prst="line">
            <a:avLst/>
          </a:prstGeom>
          <a:ln w="38100" cap="flat" cmpd="sng">
            <a:solidFill>
              <a:srgbClr val="FF0000"/>
            </a:solidFill>
            <a:prstDash val="solid"/>
            <a:headEnd type="none" w="med" len="med"/>
            <a:tailEnd type="none" w="med" len="med"/>
          </a:ln>
        </p:spPr>
      </p:cxnSp>
      <p:cxnSp>
        <p:nvCxnSpPr>
          <p:cNvPr id="67592" name="Straight Connector 30"/>
          <p:cNvCxnSpPr/>
          <p:nvPr/>
        </p:nvCxnSpPr>
        <p:spPr>
          <a:xfrm>
            <a:off x="1284288" y="4710113"/>
            <a:ext cx="203200" cy="0"/>
          </a:xfrm>
          <a:prstGeom prst="line">
            <a:avLst/>
          </a:prstGeom>
          <a:ln w="38100" cap="flat" cmpd="sng">
            <a:solidFill>
              <a:srgbClr val="FF0000"/>
            </a:solidFill>
            <a:prstDash val="solid"/>
            <a:headEnd type="none" w="med" len="med"/>
            <a:tailEnd type="none" w="med" len="med"/>
          </a:ln>
        </p:spPr>
      </p:cxnSp>
      <p:cxnSp>
        <p:nvCxnSpPr>
          <p:cNvPr id="67593" name="Straight Connector 32"/>
          <p:cNvCxnSpPr/>
          <p:nvPr/>
        </p:nvCxnSpPr>
        <p:spPr>
          <a:xfrm>
            <a:off x="2328863" y="4681538"/>
            <a:ext cx="230187" cy="0"/>
          </a:xfrm>
          <a:prstGeom prst="line">
            <a:avLst/>
          </a:prstGeom>
          <a:ln w="38100" cap="flat" cmpd="sng">
            <a:solidFill>
              <a:srgbClr val="FF0000"/>
            </a:solidFill>
            <a:prstDash val="solid"/>
            <a:headEnd type="none" w="med" len="med"/>
            <a:tailEnd type="none" w="med" len="med"/>
          </a:ln>
        </p:spPr>
      </p:cxnSp>
      <p:cxnSp>
        <p:nvCxnSpPr>
          <p:cNvPr id="67594" name="Straight Connector 38"/>
          <p:cNvCxnSpPr/>
          <p:nvPr/>
        </p:nvCxnSpPr>
        <p:spPr>
          <a:xfrm>
            <a:off x="1519238" y="5334000"/>
            <a:ext cx="304800" cy="0"/>
          </a:xfrm>
          <a:prstGeom prst="line">
            <a:avLst/>
          </a:prstGeom>
          <a:ln w="38100" cap="flat" cmpd="sng">
            <a:solidFill>
              <a:srgbClr val="FF0000"/>
            </a:solidFill>
            <a:prstDash val="solid"/>
            <a:headEnd type="none" w="med" len="med"/>
            <a:tailEnd type="none" w="med" len="med"/>
          </a:ln>
        </p:spPr>
      </p:cxnSp>
      <p:cxnSp>
        <p:nvCxnSpPr>
          <p:cNvPr id="67595" name="Straight Connector 39"/>
          <p:cNvCxnSpPr/>
          <p:nvPr/>
        </p:nvCxnSpPr>
        <p:spPr>
          <a:xfrm>
            <a:off x="2513013" y="5348288"/>
            <a:ext cx="304800" cy="0"/>
          </a:xfrm>
          <a:prstGeom prst="line">
            <a:avLst/>
          </a:prstGeom>
          <a:ln w="38100" cap="flat" cmpd="sng">
            <a:solidFill>
              <a:srgbClr val="FF0000"/>
            </a:solidFill>
            <a:prstDash val="solid"/>
            <a:headEnd type="none" w="med" len="med"/>
            <a:tailEnd type="none" w="med" len="med"/>
          </a:ln>
        </p:spPr>
      </p:cxnSp>
      <p:sp>
        <p:nvSpPr>
          <p:cNvPr id="67596" name="TextBox 2"/>
          <p:cNvSpPr txBox="1"/>
          <p:nvPr/>
        </p:nvSpPr>
        <p:spPr>
          <a:xfrm>
            <a:off x="4419600" y="2895600"/>
            <a:ext cx="2362200" cy="646113"/>
          </a:xfrm>
          <a:prstGeom prst="rect">
            <a:avLst/>
          </a:prstGeom>
          <a:noFill/>
          <a:ln w="9525">
            <a:noFill/>
          </a:ln>
        </p:spPr>
        <p:txBody>
          <a:bodyPr>
            <a:spAutoFit/>
          </a:bodyPr>
          <a:p>
            <a:r>
              <a:rPr lang="vi-VN" altLang="en-US" sz="3600" b="1" dirty="0">
                <a:solidFill>
                  <a:schemeClr val="tx2"/>
                </a:solidFill>
                <a:latin typeface="Times New Roman" panose="02020603050405020304" pitchFamily="18" charset="0"/>
                <a:cs typeface="Times New Roman" panose="02020603050405020304" pitchFamily="18" charset="0"/>
              </a:rPr>
              <a:t>V</a:t>
            </a:r>
            <a:r>
              <a:rPr lang="vi-VN" altLang="en-US" sz="3600" b="1" u="sng" dirty="0">
                <a:solidFill>
                  <a:srgbClr val="FF0000"/>
                </a:solidFill>
                <a:latin typeface="Times New Roman" panose="02020603050405020304" pitchFamily="18" charset="0"/>
                <a:cs typeface="Times New Roman" panose="02020603050405020304" pitchFamily="18" charset="0"/>
              </a:rPr>
              <a:t>ằng</a:t>
            </a:r>
            <a:r>
              <a:rPr lang="vi-VN" altLang="en-US" sz="3600" b="1" dirty="0">
                <a:solidFill>
                  <a:schemeClr val="tx2"/>
                </a:solidFill>
                <a:latin typeface="Times New Roman" panose="02020603050405020304" pitchFamily="18" charset="0"/>
                <a:cs typeface="Times New Roman" panose="02020603050405020304" pitchFamily="18" charset="0"/>
              </a:rPr>
              <a:t> v</a:t>
            </a:r>
            <a:r>
              <a:rPr lang="vi-VN" altLang="en-US" sz="3600" b="1" u="sng" dirty="0">
                <a:solidFill>
                  <a:srgbClr val="FF0000"/>
                </a:solidFill>
                <a:latin typeface="Times New Roman" panose="02020603050405020304" pitchFamily="18" charset="0"/>
                <a:cs typeface="Times New Roman" panose="02020603050405020304" pitchFamily="18" charset="0"/>
              </a:rPr>
              <a:t>ặc</a:t>
            </a:r>
            <a:endParaRPr lang="en-US" altLang="en-US" sz="3600" b="1" u="sng"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4756"/>
                                        </p:tgtEl>
                                        <p:attrNameLst>
                                          <p:attrName>style.visibility</p:attrName>
                                        </p:attrNameLst>
                                      </p:cBhvr>
                                      <p:to>
                                        <p:strVal val="visible"/>
                                      </p:to>
                                    </p:set>
                                    <p:animEffect transition="in" filter="barn(outVertical)">
                                      <p:cBhvr>
                                        <p:cTn id="7" dur="500"/>
                                        <p:tgtEl>
                                          <p:spTgt spid="74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9634" name="Rectangle 2"/>
          <p:cNvSpPr/>
          <p:nvPr/>
        </p:nvSpPr>
        <p:spPr>
          <a:xfrm>
            <a:off x="990600" y="0"/>
            <a:ext cx="7086600" cy="615950"/>
          </a:xfrm>
          <a:prstGeom prst="rect">
            <a:avLst/>
          </a:prstGeom>
          <a:noFill/>
          <a:ln w="9525">
            <a:noFill/>
          </a:ln>
        </p:spPr>
        <p:txBody>
          <a:bodyPr>
            <a:spAutoFit/>
          </a:bodyPr>
          <a:p>
            <a:pPr algn="ctr"/>
            <a:r>
              <a:rPr lang="en-US" altLang="en-US" sz="3400" b="1" dirty="0">
                <a:solidFill>
                  <a:srgbClr val="FF0000"/>
                </a:solidFill>
                <a:latin typeface="Times New Roman" panose="02020603050405020304" pitchFamily="18" charset="0"/>
              </a:rPr>
              <a:t> </a:t>
            </a:r>
            <a:endParaRPr lang="en-US" altLang="en-US" sz="3400" b="1" dirty="0">
              <a:solidFill>
                <a:srgbClr val="FF0000"/>
              </a:solidFill>
              <a:latin typeface="Times New Roman" panose="02020603050405020304" pitchFamily="18" charset="0"/>
            </a:endParaRPr>
          </a:p>
        </p:txBody>
      </p:sp>
      <p:pic>
        <p:nvPicPr>
          <p:cNvPr id="69635" name="Picture 21" descr="j0232133"/>
          <p:cNvPicPr>
            <a:picLocks noChangeAspect="1"/>
          </p:cNvPicPr>
          <p:nvPr/>
        </p:nvPicPr>
        <p:blipFill>
          <a:blip r:embed="rId1"/>
          <a:stretch>
            <a:fillRect/>
          </a:stretch>
        </p:blipFill>
        <p:spPr>
          <a:xfrm rot="-512918">
            <a:off x="8145463" y="3175"/>
            <a:ext cx="1046162" cy="998538"/>
          </a:xfrm>
          <a:prstGeom prst="rect">
            <a:avLst/>
          </a:prstGeom>
          <a:noFill/>
          <a:ln w="9525">
            <a:noFill/>
          </a:ln>
        </p:spPr>
      </p:pic>
      <p:sp>
        <p:nvSpPr>
          <p:cNvPr id="69636" name="TextBox 7"/>
          <p:cNvSpPr txBox="1"/>
          <p:nvPr/>
        </p:nvSpPr>
        <p:spPr>
          <a:xfrm>
            <a:off x="3433763" y="590550"/>
            <a:ext cx="7696200" cy="523875"/>
          </a:xfrm>
          <a:prstGeom prst="rect">
            <a:avLst/>
          </a:prstGeom>
          <a:noFill/>
          <a:ln w="9525">
            <a:noFill/>
          </a:ln>
        </p:spPr>
        <p:txBody>
          <a:bodyPr>
            <a:spAutoFit/>
          </a:bodyPr>
          <a:p>
            <a:pPr marL="457200" indent="-457200" eaLnBrk="1" hangingPunct="1">
              <a:spcBef>
                <a:spcPct val="50000"/>
              </a:spcBef>
            </a:pPr>
            <a:r>
              <a:rPr lang="en-US" altLang="en-US" sz="2800" b="1" dirty="0">
                <a:latin typeface="Times New Roman" panose="02020603050405020304" pitchFamily="18" charset="0"/>
                <a:cs typeface="Times New Roman" panose="02020603050405020304" pitchFamily="18" charset="0"/>
              </a:rPr>
              <a:t>Luyện đọc</a:t>
            </a:r>
            <a:endParaRPr lang="en-US" altLang="en-US" sz="2800" dirty="0">
              <a:latin typeface="Times New Roman" panose="02020603050405020304" pitchFamily="18" charset="0"/>
              <a:ea typeface="Times New Roman" panose="02020603050405020304" pitchFamily="18" charset="0"/>
            </a:endParaRPr>
          </a:p>
        </p:txBody>
      </p:sp>
      <p:sp>
        <p:nvSpPr>
          <p:cNvPr id="69637" name="Rectangle 3"/>
          <p:cNvSpPr txBox="1"/>
          <p:nvPr/>
        </p:nvSpPr>
        <p:spPr>
          <a:xfrm>
            <a:off x="954088" y="1431925"/>
            <a:ext cx="4911725" cy="615950"/>
          </a:xfrm>
          <a:prstGeom prst="rect">
            <a:avLst/>
          </a:prstGeom>
          <a:noFill/>
          <a:ln w="9525">
            <a:noFill/>
          </a:ln>
        </p:spPr>
        <p:txBody>
          <a:bodyPr/>
          <a:p>
            <a:pPr eaLnBrk="1" hangingPunct="1">
              <a:spcBef>
                <a:spcPct val="20000"/>
              </a:spcBef>
            </a:pPr>
            <a:r>
              <a:rPr lang="en-US" altLang="en-US" sz="3200" b="1" dirty="0">
                <a:latin typeface="Times New Roman" panose="02020603050405020304" pitchFamily="18" charset="0"/>
                <a:cs typeface="Times New Roman" panose="02020603050405020304" pitchFamily="18" charset="0"/>
              </a:rPr>
              <a:t>gió </a:t>
            </a:r>
            <a:r>
              <a:rPr lang="en-US" altLang="en-US" sz="3200" b="1" dirty="0">
                <a:solidFill>
                  <a:srgbClr val="FF0000"/>
                </a:solidFill>
                <a:latin typeface="Times New Roman" panose="02020603050405020304" pitchFamily="18" charset="0"/>
                <a:cs typeface="Times New Roman" panose="02020603050405020304" pitchFamily="18" charset="0"/>
              </a:rPr>
              <a:t>n</a:t>
            </a:r>
            <a:r>
              <a:rPr lang="en-US" altLang="en-US" sz="3200" b="1" dirty="0">
                <a:latin typeface="Times New Roman" panose="02020603050405020304" pitchFamily="18" charset="0"/>
                <a:cs typeface="Times New Roman" panose="02020603050405020304" pitchFamily="18" charset="0"/>
              </a:rPr>
              <a:t>úi bao </a:t>
            </a:r>
            <a:r>
              <a:rPr lang="en-US" altLang="en-US" sz="3200" b="1" dirty="0">
                <a:solidFill>
                  <a:srgbClr val="FF0000"/>
                </a:solidFill>
                <a:latin typeface="Times New Roman" panose="02020603050405020304" pitchFamily="18" charset="0"/>
                <a:cs typeface="Times New Roman" panose="02020603050405020304" pitchFamily="18" charset="0"/>
              </a:rPr>
              <a:t>l</a:t>
            </a:r>
            <a:r>
              <a:rPr lang="en-US" altLang="en-US" sz="3200" b="1" dirty="0">
                <a:latin typeface="Times New Roman" panose="02020603050405020304" pitchFamily="18" charset="0"/>
                <a:cs typeface="Times New Roman" panose="02020603050405020304" pitchFamily="18" charset="0"/>
              </a:rPr>
              <a:t>a</a:t>
            </a:r>
            <a:endParaRPr lang="en-US" altLang="en-US" sz="3200" b="1" dirty="0">
              <a:latin typeface="Times New Roman" panose="02020603050405020304" pitchFamily="18" charset="0"/>
              <a:ea typeface="Times New Roman" panose="02020603050405020304" pitchFamily="18" charset="0"/>
            </a:endParaRPr>
          </a:p>
        </p:txBody>
      </p:sp>
      <p:sp>
        <p:nvSpPr>
          <p:cNvPr id="69638" name="Rectangle 3"/>
          <p:cNvSpPr txBox="1"/>
          <p:nvPr/>
        </p:nvSpPr>
        <p:spPr>
          <a:xfrm>
            <a:off x="5334000" y="1425575"/>
            <a:ext cx="2590800" cy="615950"/>
          </a:xfrm>
          <a:prstGeom prst="rect">
            <a:avLst/>
          </a:prstGeom>
          <a:noFill/>
          <a:ln w="9525">
            <a:noFill/>
          </a:ln>
        </p:spPr>
        <p:txBody>
          <a:bodyPr/>
          <a:p>
            <a:pPr eaLnBrk="1" hangingPunct="1">
              <a:spcBef>
                <a:spcPct val="20000"/>
              </a:spcBef>
            </a:pPr>
            <a:r>
              <a:rPr lang="en-US" altLang="en-US" sz="3200" b="1" dirty="0">
                <a:latin typeface="Times New Roman" panose="02020603050405020304" pitchFamily="18" charset="0"/>
                <a:cs typeface="Times New Roman" panose="02020603050405020304" pitchFamily="18" charset="0"/>
              </a:rPr>
              <a:t>m</a:t>
            </a:r>
            <a:r>
              <a:rPr lang="en-US" altLang="en-US" sz="3200" b="1" dirty="0">
                <a:solidFill>
                  <a:srgbClr val="FF0000"/>
                </a:solidFill>
                <a:latin typeface="Times New Roman" panose="02020603050405020304" pitchFamily="18" charset="0"/>
                <a:cs typeface="Times New Roman" panose="02020603050405020304" pitchFamily="18" charset="0"/>
              </a:rPr>
              <a:t>an</a:t>
            </a:r>
            <a:r>
              <a:rPr lang="en-US" altLang="en-US" sz="3200" b="1" dirty="0">
                <a:latin typeface="Times New Roman" panose="02020603050405020304" pitchFamily="18" charset="0"/>
                <a:cs typeface="Times New Roman" panose="02020603050405020304" pitchFamily="18" charset="0"/>
              </a:rPr>
              <a:t> m</a:t>
            </a:r>
            <a:r>
              <a:rPr lang="en-US" altLang="en-US" sz="3200" b="1" dirty="0">
                <a:solidFill>
                  <a:srgbClr val="FF0000"/>
                </a:solidFill>
                <a:latin typeface="Times New Roman" panose="02020603050405020304" pitchFamily="18" charset="0"/>
                <a:cs typeface="Times New Roman" panose="02020603050405020304" pitchFamily="18" charset="0"/>
              </a:rPr>
              <a:t>ác</a:t>
            </a:r>
            <a:endParaRPr lang="en-US" altLang="en-US" sz="3200" b="1" dirty="0">
              <a:solidFill>
                <a:srgbClr val="FF0000"/>
              </a:solidFill>
              <a:latin typeface="Times New Roman" panose="02020603050405020304" pitchFamily="18" charset="0"/>
              <a:ea typeface="Times New Roman" panose="02020603050405020304" pitchFamily="18" charset="0"/>
            </a:endParaRPr>
          </a:p>
        </p:txBody>
      </p:sp>
      <p:sp>
        <p:nvSpPr>
          <p:cNvPr id="69639" name="Rectangle 3"/>
          <p:cNvSpPr txBox="1"/>
          <p:nvPr/>
        </p:nvSpPr>
        <p:spPr>
          <a:xfrm>
            <a:off x="976313" y="1974850"/>
            <a:ext cx="7759700" cy="615950"/>
          </a:xfrm>
          <a:prstGeom prst="rect">
            <a:avLst/>
          </a:prstGeom>
          <a:noFill/>
          <a:ln w="9525">
            <a:noFill/>
          </a:ln>
        </p:spPr>
        <p:txBody>
          <a:bodyPr/>
          <a:p>
            <a:pPr eaLnBrk="1" hangingPunct="1">
              <a:spcBef>
                <a:spcPct val="20000"/>
              </a:spcBef>
            </a:pPr>
            <a:r>
              <a:rPr lang="en-US" altLang="en-US" sz="3200" b="1" dirty="0">
                <a:latin typeface="Times New Roman" panose="02020603050405020304" pitchFamily="18" charset="0"/>
                <a:cs typeface="Times New Roman" panose="02020603050405020304" pitchFamily="18" charset="0"/>
              </a:rPr>
              <a:t>mươi mười </a:t>
            </a:r>
            <a:r>
              <a:rPr lang="en-US" altLang="en-US" sz="3200" b="1" dirty="0">
                <a:solidFill>
                  <a:srgbClr val="FF0000"/>
                </a:solidFill>
                <a:latin typeface="Times New Roman" panose="02020603050405020304" pitchFamily="18" charset="0"/>
                <a:cs typeface="Times New Roman" panose="02020603050405020304" pitchFamily="18" charset="0"/>
              </a:rPr>
              <a:t>l</a:t>
            </a:r>
            <a:r>
              <a:rPr lang="en-US" altLang="en-US" sz="3200" b="1" dirty="0">
                <a:latin typeface="Times New Roman" panose="02020603050405020304" pitchFamily="18" charset="0"/>
                <a:cs typeface="Times New Roman" panose="02020603050405020304" pitchFamily="18" charset="0"/>
              </a:rPr>
              <a:t>ăm </a:t>
            </a:r>
            <a:r>
              <a:rPr lang="en-US" altLang="en-US" sz="3200" b="1" dirty="0">
                <a:solidFill>
                  <a:srgbClr val="FF0000"/>
                </a:solidFill>
                <a:latin typeface="Times New Roman" panose="02020603050405020304" pitchFamily="18" charset="0"/>
                <a:cs typeface="Times New Roman" panose="02020603050405020304" pitchFamily="18" charset="0"/>
              </a:rPr>
              <a:t>n</a:t>
            </a:r>
            <a:r>
              <a:rPr lang="en-US" altLang="en-US" sz="3200" b="1" dirty="0">
                <a:latin typeface="Times New Roman" panose="02020603050405020304" pitchFamily="18" charset="0"/>
                <a:cs typeface="Times New Roman" panose="02020603050405020304" pitchFamily="18" charset="0"/>
              </a:rPr>
              <a:t>ăm </a:t>
            </a:r>
            <a:r>
              <a:rPr lang="en-US" altLang="en-US" sz="3200" b="1" dirty="0">
                <a:solidFill>
                  <a:srgbClr val="FF0000"/>
                </a:solidFill>
                <a:latin typeface="Times New Roman" panose="02020603050405020304" pitchFamily="18" charset="0"/>
                <a:cs typeface="Times New Roman" panose="02020603050405020304" pitchFamily="18" charset="0"/>
              </a:rPr>
              <a:t>n</a:t>
            </a:r>
            <a:r>
              <a:rPr lang="en-US" altLang="en-US" sz="3200" b="1" dirty="0">
                <a:latin typeface="Times New Roman" panose="02020603050405020304" pitchFamily="18" charset="0"/>
                <a:cs typeface="Times New Roman" panose="02020603050405020304" pitchFamily="18" charset="0"/>
              </a:rPr>
              <a:t>ữa</a:t>
            </a:r>
            <a:endParaRPr lang="en-US" altLang="en-US" sz="3200" b="1" dirty="0">
              <a:latin typeface="Times New Roman" panose="02020603050405020304" pitchFamily="18" charset="0"/>
              <a:ea typeface="Times New Roman" panose="02020603050405020304" pitchFamily="18" charset="0"/>
            </a:endParaRPr>
          </a:p>
        </p:txBody>
      </p:sp>
      <p:sp>
        <p:nvSpPr>
          <p:cNvPr id="16" name="TextBox 6"/>
          <p:cNvSpPr txBox="1"/>
          <p:nvPr/>
        </p:nvSpPr>
        <p:spPr>
          <a:xfrm>
            <a:off x="-1065212" y="2703513"/>
            <a:ext cx="10193338" cy="1384300"/>
          </a:xfrm>
          <a:prstGeom prst="rect">
            <a:avLst/>
          </a:prstGeom>
          <a:noFill/>
        </p:spPr>
        <p:txBody>
          <a:bodyPr>
            <a:spAutoFit/>
          </a:bodyPr>
          <a:lstStyle>
            <a:lvl1pPr marL="224155" indent="-224155" algn="l" defTabSz="906780"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79450" indent="-224155" algn="l" defTabSz="906780"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33475" indent="-224155" algn="l" defTabSz="906780"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87500" indent="-224155" algn="l" defTabSz="90678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41525" indent="-224155" algn="l" defTabSz="90678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1371600" lvl="3" indent="1905" defTabSz="457200" eaLnBrk="1" hangingPunct="1">
              <a:lnSpc>
                <a:spcPct val="100000"/>
              </a:lnSpc>
              <a:spcBef>
                <a:spcPct val="0"/>
              </a:spcBef>
              <a:buFontTx/>
              <a:buNone/>
            </a:pPr>
            <a:r>
              <a:rPr sz="2800" b="1" dirty="0">
                <a:solidFill>
                  <a:srgbClr val="191300"/>
                </a:solidFill>
                <a:latin typeface="Times New Roman" panose="02020603050405020304" pitchFamily="18" charset="0"/>
                <a:cs typeface="Times New Roman" panose="02020603050405020304" pitchFamily="18" charset="0"/>
              </a:rPr>
              <a:t>Đêm nay  anh đứng gác ở trại. Trăng ng</a:t>
            </a:r>
            <a:r>
              <a:rPr sz="2800" b="1" dirty="0">
                <a:solidFill>
                  <a:srgbClr val="191300"/>
                </a:solidFill>
                <a:latin typeface="Times New Roman" panose="02020603050405020304" pitchFamily="18" charset="0"/>
                <a:ea typeface="Times New Roman" panose="02020603050405020304" pitchFamily="18" charset="0"/>
              </a:rPr>
              <a:t>à</a:t>
            </a:r>
            <a:r>
              <a:rPr sz="2800" b="1" dirty="0">
                <a:solidFill>
                  <a:srgbClr val="191300"/>
                </a:solidFill>
                <a:latin typeface="Times New Roman" panose="02020603050405020304" pitchFamily="18" charset="0"/>
                <a:cs typeface="Times New Roman" panose="02020603050405020304" pitchFamily="18" charset="0"/>
              </a:rPr>
              <a:t>n v</a:t>
            </a:r>
            <a:r>
              <a:rPr sz="2800" b="1" dirty="0">
                <a:solidFill>
                  <a:srgbClr val="191300"/>
                </a:solidFill>
                <a:latin typeface="Times New Roman" panose="02020603050405020304" pitchFamily="18" charset="0"/>
                <a:ea typeface="Times New Roman" panose="02020603050405020304" pitchFamily="18" charset="0"/>
              </a:rPr>
              <a:t>à</a:t>
            </a:r>
            <a:r>
              <a:rPr sz="2800" b="1" dirty="0">
                <a:solidFill>
                  <a:srgbClr val="191300"/>
                </a:solidFill>
                <a:latin typeface="Times New Roman" panose="02020603050405020304" pitchFamily="18" charset="0"/>
                <a:cs typeface="Times New Roman" panose="02020603050405020304" pitchFamily="18" charset="0"/>
              </a:rPr>
              <a:t> gió núi bao la khiến lòng anh man mác nghĩ tới trung thu  v</a:t>
            </a:r>
            <a:r>
              <a:rPr sz="2800" b="1" dirty="0">
                <a:solidFill>
                  <a:srgbClr val="191300"/>
                </a:solidFill>
                <a:latin typeface="Times New Roman" panose="02020603050405020304" pitchFamily="18" charset="0"/>
                <a:ea typeface="Times New Roman" panose="02020603050405020304" pitchFamily="18" charset="0"/>
              </a:rPr>
              <a:t>à</a:t>
            </a:r>
            <a:r>
              <a:rPr sz="2800" b="1" dirty="0">
                <a:solidFill>
                  <a:srgbClr val="191300"/>
                </a:solidFill>
                <a:latin typeface="Times New Roman" panose="02020603050405020304" pitchFamily="18" charset="0"/>
                <a:cs typeface="Times New Roman" panose="02020603050405020304" pitchFamily="18" charset="0"/>
              </a:rPr>
              <a:t> nghĩ tới các em.</a:t>
            </a:r>
            <a:endParaRPr sz="2800" b="1" dirty="0">
              <a:solidFill>
                <a:srgbClr val="191300"/>
              </a:solidFill>
              <a:latin typeface="Times New Roman" panose="02020603050405020304" pitchFamily="18" charset="0"/>
              <a:ea typeface="Times New Roman" panose="02020603050405020304" pitchFamily="18" charset="0"/>
            </a:endParaRPr>
          </a:p>
        </p:txBody>
      </p:sp>
      <p:sp>
        <p:nvSpPr>
          <p:cNvPr id="18" name="Line 8"/>
          <p:cNvSpPr/>
          <p:nvPr/>
        </p:nvSpPr>
        <p:spPr>
          <a:xfrm flipV="1">
            <a:off x="1830388" y="2746375"/>
            <a:ext cx="114300" cy="388938"/>
          </a:xfrm>
          <a:prstGeom prst="line">
            <a:avLst/>
          </a:prstGeom>
          <a:ln w="9525" cap="flat" cmpd="sng">
            <a:solidFill>
              <a:srgbClr val="FF0000"/>
            </a:solidFill>
            <a:prstDash val="solid"/>
            <a:headEnd type="none" w="med" len="med"/>
            <a:tailEnd type="none" w="med" len="med"/>
          </a:ln>
        </p:spPr>
      </p:sp>
      <p:sp>
        <p:nvSpPr>
          <p:cNvPr id="19" name="Line 8"/>
          <p:cNvSpPr/>
          <p:nvPr/>
        </p:nvSpPr>
        <p:spPr>
          <a:xfrm flipV="1">
            <a:off x="8020050" y="3200400"/>
            <a:ext cx="114300" cy="388938"/>
          </a:xfrm>
          <a:prstGeom prst="line">
            <a:avLst/>
          </a:prstGeom>
          <a:ln w="9525" cap="flat" cmpd="sng">
            <a:solidFill>
              <a:srgbClr val="FF0000"/>
            </a:solidFill>
            <a:prstDash val="solid"/>
            <a:headEnd type="none" w="med" len="med"/>
            <a:tailEnd type="none" w="med" len="med"/>
          </a:ln>
        </p:spPr>
      </p:sp>
      <p:sp>
        <p:nvSpPr>
          <p:cNvPr id="22" name="Line 8"/>
          <p:cNvSpPr/>
          <p:nvPr/>
        </p:nvSpPr>
        <p:spPr>
          <a:xfrm flipV="1">
            <a:off x="1295400" y="3135313"/>
            <a:ext cx="114300" cy="388937"/>
          </a:xfrm>
          <a:prstGeom prst="line">
            <a:avLst/>
          </a:prstGeom>
          <a:ln w="9525" cap="flat" cmpd="sng">
            <a:solidFill>
              <a:srgbClr val="FF0000"/>
            </a:solidFill>
            <a:prstDash val="solid"/>
            <a:headEnd type="none" w="med" len="med"/>
            <a:tailEnd type="none" w="med" len="med"/>
          </a:ln>
        </p:spPr>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down)">
                                      <p:cBhvr>
                                        <p:cTn id="14" dur="500"/>
                                        <p:tgtEl>
                                          <p:spTgt spid="18"/>
                                        </p:tgtEl>
                                      </p:cBhvr>
                                    </p:animEffect>
                                  </p:childTnLst>
                                </p:cTn>
                              </p:par>
                              <p:par>
                                <p:cTn id="15" presetID="22" presetClass="entr" presetSubtype="4"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par>
                                <p:cTn id="18" presetID="22" presetClass="entr" presetSubtype="4"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0658" name="Title 1"/>
          <p:cNvSpPr>
            <a:spLocks noGrp="1"/>
          </p:cNvSpPr>
          <p:nvPr>
            <p:ph type="title"/>
          </p:nvPr>
        </p:nvSpPr>
        <p:spPr>
          <a:ln/>
        </p:spPr>
        <p:txBody>
          <a:bodyPr vert="horz" wrap="square" lIns="90852" tIns="45408" rIns="90852" bIns="45408" anchor="ctr" anchorCtr="0"/>
          <a:p>
            <a:endParaRPr lang="en-US" altLang="en-US" dirty="0"/>
          </a:p>
        </p:txBody>
      </p:sp>
      <p:pic>
        <p:nvPicPr>
          <p:cNvPr id="70659" name="Content Placeholder 4"/>
          <p:cNvPicPr>
            <a:picLocks noGrp="1" noChangeAspect="1"/>
          </p:cNvPicPr>
          <p:nvPr>
            <p:ph idx="1"/>
          </p:nvPr>
        </p:nvPicPr>
        <p:blipFill>
          <a:blip r:embed="rId1"/>
          <a:srcRect/>
          <a:stretch>
            <a:fillRect/>
          </a:stretch>
        </p:blipFill>
        <p:spPr>
          <a:xfrm>
            <a:off x="0" y="1752600"/>
            <a:ext cx="3121025" cy="3121025"/>
          </a:xfrm>
          <a:ln/>
        </p:spPr>
      </p:pic>
      <p:sp>
        <p:nvSpPr>
          <p:cNvPr id="6" name="Thought Bubble: Cloud 5"/>
          <p:cNvSpPr/>
          <p:nvPr/>
        </p:nvSpPr>
        <p:spPr>
          <a:xfrm>
            <a:off x="2133600" y="76200"/>
            <a:ext cx="6629400" cy="3048000"/>
          </a:xfrm>
          <a:prstGeom prst="cloudCallout">
            <a:avLst>
              <a:gd name="adj1" fmla="val -46312"/>
              <a:gd name="adj2" fmla="val 65761"/>
            </a:avLst>
          </a:prstGeom>
        </p:spPr>
        <p:style>
          <a:lnRef idx="3">
            <a:schemeClr val="lt1"/>
          </a:lnRef>
          <a:fillRef idx="1">
            <a:schemeClr val="accent2"/>
          </a:fillRef>
          <a:effectRef idx="1">
            <a:schemeClr val="accent2"/>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4025" lvl="1" indent="190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09955" lvl="2" indent="127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67155" lvl="3" indent="127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1180" lvl="4" indent="317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sz="3600" dirty="0">
                <a:latin typeface="Times New Roman" panose="02020603050405020304" pitchFamily="18" charset="0"/>
                <a:cs typeface="Times New Roman" panose="02020603050405020304" pitchFamily="18" charset="0"/>
              </a:rPr>
              <a:t>Thời điểm anh chiến sĩ nghĩ tới trung thu v</a:t>
            </a:r>
            <a:r>
              <a:rPr sz="3600" dirty="0">
                <a:latin typeface="Times New Roman" panose="02020603050405020304" pitchFamily="18" charset="0"/>
                <a:ea typeface="Times New Roman" panose="02020603050405020304" pitchFamily="18" charset="0"/>
              </a:rPr>
              <a:t>à</a:t>
            </a:r>
            <a:r>
              <a:rPr sz="3600" dirty="0">
                <a:latin typeface="Times New Roman" panose="02020603050405020304" pitchFamily="18" charset="0"/>
                <a:cs typeface="Times New Roman" panose="02020603050405020304" pitchFamily="18" charset="0"/>
              </a:rPr>
              <a:t> các em nhỏ có gì đặc biệt?</a:t>
            </a:r>
            <a:endParaRPr sz="3600" dirty="0">
              <a:latin typeface="Times New Roman" panose="02020603050405020304" pitchFamily="18" charset="0"/>
              <a:ea typeface="Times New Roman" panose="02020603050405020304" pitchFamily="18" charset="0"/>
            </a:endParaRPr>
          </a:p>
        </p:txBody>
      </p:sp>
      <p:sp>
        <p:nvSpPr>
          <p:cNvPr id="7" name="Scroll: Horizontal 6"/>
          <p:cNvSpPr/>
          <p:nvPr/>
        </p:nvSpPr>
        <p:spPr>
          <a:xfrm>
            <a:off x="895350" y="4016375"/>
            <a:ext cx="7353300" cy="2765425"/>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4025" lvl="1" indent="190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09955" lvl="2" indent="127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67155" lvl="3" indent="127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1180" lvl="4" indent="317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sz="4400" b="1" dirty="0">
                <a:solidFill>
                  <a:srgbClr val="FF0000"/>
                </a:solidFill>
                <a:latin typeface="Times New Roman" panose="02020603050405020304" pitchFamily="18" charset="0"/>
                <a:cs typeface="Times New Roman" panose="02020603050405020304" pitchFamily="18" charset="0"/>
              </a:rPr>
              <a:t>V</a:t>
            </a:r>
            <a:r>
              <a:rPr sz="4400" b="1" dirty="0">
                <a:solidFill>
                  <a:srgbClr val="FF0000"/>
                </a:solidFill>
                <a:latin typeface="Times New Roman" panose="02020603050405020304" pitchFamily="18" charset="0"/>
                <a:ea typeface="Times New Roman" panose="02020603050405020304" pitchFamily="18" charset="0"/>
              </a:rPr>
              <a:t>à</a:t>
            </a:r>
            <a:r>
              <a:rPr sz="4400" b="1" dirty="0">
                <a:solidFill>
                  <a:srgbClr val="FF0000"/>
                </a:solidFill>
                <a:latin typeface="Times New Roman" panose="02020603050405020304" pitchFamily="18" charset="0"/>
                <a:cs typeface="Times New Roman" panose="02020603050405020304" pitchFamily="18" charset="0"/>
              </a:rPr>
              <a:t>o thời điểm anh đứng gác ở trại trong đêm trăng trung thu độc lập đầu tiên.</a:t>
            </a:r>
            <a:endParaRPr sz="4400" b="1"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2" name="Title 1"/>
          <p:cNvSpPr>
            <a:spLocks noGrp="1"/>
          </p:cNvSpPr>
          <p:nvPr>
            <p:ph type="title"/>
          </p:nvPr>
        </p:nvSpPr>
        <p:spPr>
          <a:ln/>
        </p:spPr>
        <p:txBody>
          <a:bodyPr vert="horz" wrap="square" lIns="90852" tIns="45408" rIns="90852" bIns="45408" anchor="ctr" anchorCtr="0"/>
          <a:p>
            <a:endParaRPr lang="en-US" altLang="en-US" dirty="0"/>
          </a:p>
        </p:txBody>
      </p:sp>
      <p:pic>
        <p:nvPicPr>
          <p:cNvPr id="71683" name="Content Placeholder 4"/>
          <p:cNvPicPr>
            <a:picLocks noGrp="1" noChangeAspect="1"/>
          </p:cNvPicPr>
          <p:nvPr>
            <p:ph idx="1"/>
          </p:nvPr>
        </p:nvPicPr>
        <p:blipFill>
          <a:blip r:embed="rId1"/>
          <a:srcRect/>
          <a:stretch>
            <a:fillRect/>
          </a:stretch>
        </p:blipFill>
        <p:spPr>
          <a:xfrm>
            <a:off x="0" y="1752600"/>
            <a:ext cx="3121025" cy="3121025"/>
          </a:xfrm>
          <a:ln/>
        </p:spPr>
      </p:pic>
      <p:sp>
        <p:nvSpPr>
          <p:cNvPr id="6" name="Thought Bubble: Cloud 5"/>
          <p:cNvSpPr/>
          <p:nvPr/>
        </p:nvSpPr>
        <p:spPr>
          <a:xfrm>
            <a:off x="2133600" y="76200"/>
            <a:ext cx="6629400" cy="3048000"/>
          </a:xfrm>
          <a:prstGeom prst="cloudCallout">
            <a:avLst>
              <a:gd name="adj1" fmla="val -46312"/>
              <a:gd name="adj2" fmla="val 65761"/>
            </a:avLst>
          </a:prstGeom>
        </p:spPr>
        <p:style>
          <a:lnRef idx="3">
            <a:schemeClr val="lt1"/>
          </a:lnRef>
          <a:fillRef idx="1">
            <a:schemeClr val="accent2"/>
          </a:fillRef>
          <a:effectRef idx="1">
            <a:schemeClr val="accent2"/>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4025" lvl="1" indent="190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09955" lvl="2" indent="127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67155" lvl="3" indent="127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1180" lvl="4" indent="317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sz="3600" dirty="0">
                <a:latin typeface="Times New Roman" panose="02020603050405020304" pitchFamily="18" charset="0"/>
                <a:cs typeface="Times New Roman" panose="02020603050405020304" pitchFamily="18" charset="0"/>
              </a:rPr>
              <a:t>Đối với thiếu nhi, Tết trung thu có gì vui?</a:t>
            </a:r>
            <a:endParaRPr sz="3600" dirty="0">
              <a:latin typeface="Times New Roman" panose="02020603050405020304" pitchFamily="18" charset="0"/>
              <a:ea typeface="Times New Roman" panose="02020603050405020304" pitchFamily="18" charset="0"/>
            </a:endParaRPr>
          </a:p>
        </p:txBody>
      </p:sp>
      <p:sp>
        <p:nvSpPr>
          <p:cNvPr id="7" name="Scroll: Horizontal 6"/>
          <p:cNvSpPr/>
          <p:nvPr/>
        </p:nvSpPr>
        <p:spPr>
          <a:xfrm>
            <a:off x="895350" y="4016375"/>
            <a:ext cx="7353300" cy="2765425"/>
          </a:xfrm>
          <a:prstGeom prst="horizontalScroll">
            <a:avLst/>
          </a:prstGeom>
        </p:spPr>
        <p:style>
          <a:lnRef idx="1">
            <a:schemeClr val="accent6"/>
          </a:lnRef>
          <a:fillRef idx="2">
            <a:schemeClr val="accent6"/>
          </a:fillRef>
          <a:effectRef idx="1">
            <a:schemeClr val="accent6"/>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4025" lvl="1" indent="190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09955" lvl="2" indent="127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67155" lvl="3" indent="127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1180" lvl="4" indent="317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sz="4400" b="1" dirty="0">
                <a:solidFill>
                  <a:srgbClr val="FF0000"/>
                </a:solidFill>
                <a:latin typeface="Times New Roman" panose="02020603050405020304" pitchFamily="18" charset="0"/>
                <a:cs typeface="Times New Roman" panose="02020603050405020304" pitchFamily="18" charset="0"/>
              </a:rPr>
              <a:t>Trung thu l</a:t>
            </a:r>
            <a:r>
              <a:rPr sz="4400" b="1" dirty="0">
                <a:solidFill>
                  <a:srgbClr val="FF0000"/>
                </a:solidFill>
                <a:latin typeface="Times New Roman" panose="02020603050405020304" pitchFamily="18" charset="0"/>
                <a:ea typeface="Times New Roman" panose="02020603050405020304" pitchFamily="18" charset="0"/>
              </a:rPr>
              <a:t>à</a:t>
            </a:r>
            <a:r>
              <a:rPr sz="4400" b="1" dirty="0">
                <a:solidFill>
                  <a:srgbClr val="FF0000"/>
                </a:solidFill>
                <a:latin typeface="Times New Roman" panose="02020603050405020304" pitchFamily="18" charset="0"/>
                <a:cs typeface="Times New Roman" panose="02020603050405020304" pitchFamily="18" charset="0"/>
              </a:rPr>
              <a:t> tết của thiếu nhi, thiếu nhi cả nước cùng rước đèn phá cỗ.</a:t>
            </a:r>
            <a:endParaRPr sz="4400" b="1"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2706" name="Title 1"/>
          <p:cNvSpPr>
            <a:spLocks noGrp="1"/>
          </p:cNvSpPr>
          <p:nvPr>
            <p:ph type="title"/>
          </p:nvPr>
        </p:nvSpPr>
        <p:spPr>
          <a:ln/>
        </p:spPr>
        <p:txBody>
          <a:bodyPr vert="horz" wrap="square" lIns="90852" tIns="45408" rIns="90852" bIns="45408" anchor="ctr" anchorCtr="0"/>
          <a:p>
            <a:endParaRPr lang="en-US" altLang="en-US" dirty="0"/>
          </a:p>
        </p:txBody>
      </p:sp>
      <p:pic>
        <p:nvPicPr>
          <p:cNvPr id="72707" name="Content Placeholder 4"/>
          <p:cNvPicPr>
            <a:picLocks noGrp="1" noChangeAspect="1"/>
          </p:cNvPicPr>
          <p:nvPr>
            <p:ph idx="1"/>
          </p:nvPr>
        </p:nvPicPr>
        <p:blipFill>
          <a:blip r:embed="rId1"/>
          <a:srcRect/>
          <a:stretch>
            <a:fillRect/>
          </a:stretch>
        </p:blipFill>
        <p:spPr>
          <a:xfrm>
            <a:off x="0" y="1752600"/>
            <a:ext cx="3121025" cy="3121025"/>
          </a:xfrm>
          <a:ln/>
        </p:spPr>
      </p:pic>
      <p:sp>
        <p:nvSpPr>
          <p:cNvPr id="6" name="Thought Bubble: Cloud 5"/>
          <p:cNvSpPr/>
          <p:nvPr/>
        </p:nvSpPr>
        <p:spPr>
          <a:xfrm>
            <a:off x="2133600" y="76200"/>
            <a:ext cx="6629400" cy="3048000"/>
          </a:xfrm>
          <a:prstGeom prst="cloudCallout">
            <a:avLst>
              <a:gd name="adj1" fmla="val -46312"/>
              <a:gd name="adj2" fmla="val 65761"/>
            </a:avLst>
          </a:prstGeom>
        </p:spPr>
        <p:style>
          <a:lnRef idx="3">
            <a:schemeClr val="lt1"/>
          </a:lnRef>
          <a:fillRef idx="1">
            <a:schemeClr val="accent2"/>
          </a:fillRef>
          <a:effectRef idx="1">
            <a:schemeClr val="accent2"/>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4025" lvl="1" indent="190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09955" lvl="2" indent="127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67155" lvl="3" indent="127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1180" lvl="4" indent="317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sz="3600" dirty="0">
                <a:latin typeface="Times New Roman" panose="02020603050405020304" pitchFamily="18" charset="0"/>
                <a:cs typeface="Times New Roman" panose="02020603050405020304" pitchFamily="18" charset="0"/>
              </a:rPr>
              <a:t>Đứng gác trong đêm trung thu, anh chiến sĩ nghĩ đến điều gì?</a:t>
            </a:r>
            <a:endParaRPr sz="3600" dirty="0">
              <a:latin typeface="Times New Roman" panose="02020603050405020304" pitchFamily="18" charset="0"/>
              <a:ea typeface="Times New Roman" panose="02020603050405020304" pitchFamily="18" charset="0"/>
            </a:endParaRPr>
          </a:p>
        </p:txBody>
      </p:sp>
      <p:sp>
        <p:nvSpPr>
          <p:cNvPr id="7" name="Scroll: Horizontal 6"/>
          <p:cNvSpPr/>
          <p:nvPr/>
        </p:nvSpPr>
        <p:spPr>
          <a:xfrm>
            <a:off x="381000" y="4016375"/>
            <a:ext cx="7867650" cy="2765425"/>
          </a:xfrm>
          <a:prstGeom prst="horizontalScroll">
            <a:avLst/>
          </a:prstGeom>
        </p:spPr>
        <p:style>
          <a:lnRef idx="1">
            <a:schemeClr val="accent3"/>
          </a:lnRef>
          <a:fillRef idx="2">
            <a:schemeClr val="accent3"/>
          </a:fillRef>
          <a:effectRef idx="1">
            <a:schemeClr val="accent3"/>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4025" lvl="1" indent="190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09955" lvl="2" indent="127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67155" lvl="3" indent="127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1180" lvl="4" indent="317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sz="4400" b="1" dirty="0">
                <a:solidFill>
                  <a:srgbClr val="FF0000"/>
                </a:solidFill>
                <a:latin typeface="Times New Roman" panose="02020603050405020304" pitchFamily="18" charset="0"/>
                <a:cs typeface="Times New Roman" panose="02020603050405020304" pitchFamily="18" charset="0"/>
              </a:rPr>
              <a:t>Anh chiến sĩ nghĩ tới các em nhỏ v</a:t>
            </a:r>
            <a:r>
              <a:rPr sz="4400" b="1" dirty="0">
                <a:solidFill>
                  <a:srgbClr val="FF0000"/>
                </a:solidFill>
                <a:latin typeface="Times New Roman" panose="02020603050405020304" pitchFamily="18" charset="0"/>
                <a:ea typeface="Times New Roman" panose="02020603050405020304" pitchFamily="18" charset="0"/>
              </a:rPr>
              <a:t>à</a:t>
            </a:r>
            <a:r>
              <a:rPr sz="4400" b="1" dirty="0">
                <a:solidFill>
                  <a:srgbClr val="FF0000"/>
                </a:solidFill>
                <a:latin typeface="Times New Roman" panose="02020603050405020304" pitchFamily="18" charset="0"/>
                <a:cs typeface="Times New Roman" panose="02020603050405020304" pitchFamily="18" charset="0"/>
              </a:rPr>
              <a:t> tương lai của các em.</a:t>
            </a:r>
            <a:endParaRPr sz="4400" b="1"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00">
            <a:alpha val="12941"/>
          </a:srgbClr>
        </a:solidFill>
        <a:effectLst/>
      </p:bgPr>
    </p:bg>
    <p:spTree>
      <p:nvGrpSpPr>
        <p:cNvPr id="1" name=""/>
        <p:cNvGrpSpPr/>
        <p:nvPr/>
      </p:nvGrpSpPr>
      <p:grpSpPr/>
      <p:pic>
        <p:nvPicPr>
          <p:cNvPr id="50178" name="PA_库_图片 6"/>
          <p:cNvPicPr>
            <a:picLocks noChangeAspect="1"/>
          </p:cNvPicPr>
          <p:nvPr>
            <p:custDataLst>
              <p:tags r:id="rId1"/>
            </p:custDataLst>
          </p:nvPr>
        </p:nvPicPr>
        <p:blipFill>
          <a:blip r:embed="rId2"/>
          <a:stretch>
            <a:fillRect/>
          </a:stretch>
        </p:blipFill>
        <p:spPr>
          <a:xfrm>
            <a:off x="627063" y="168275"/>
            <a:ext cx="6005512" cy="4667250"/>
          </a:xfrm>
          <a:prstGeom prst="rect">
            <a:avLst/>
          </a:prstGeom>
          <a:noFill/>
          <a:ln w="9525">
            <a:noFill/>
          </a:ln>
        </p:spPr>
      </p:pic>
      <p:grpSp>
        <p:nvGrpSpPr>
          <p:cNvPr id="50179" name="组合 7"/>
          <p:cNvGrpSpPr/>
          <p:nvPr/>
        </p:nvGrpSpPr>
        <p:grpSpPr>
          <a:xfrm>
            <a:off x="0" y="4367213"/>
            <a:ext cx="9144000" cy="2505075"/>
            <a:chOff x="-175847" y="4352544"/>
            <a:chExt cx="12367847" cy="2505456"/>
          </a:xfrm>
        </p:grpSpPr>
        <p:pic>
          <p:nvPicPr>
            <p:cNvPr id="50183" name="图片 8"/>
            <p:cNvPicPr>
              <a:picLocks noChangeAspect="1"/>
            </p:cNvPicPr>
            <p:nvPr/>
          </p:nvPicPr>
          <p:blipFill>
            <a:blip r:embed="rId3"/>
            <a:srcRect t="45599" r="48883"/>
            <a:stretch>
              <a:fillRect/>
            </a:stretch>
          </p:blipFill>
          <p:spPr>
            <a:xfrm flipH="1">
              <a:off x="-175847" y="4352544"/>
              <a:ext cx="4185322" cy="2505456"/>
            </a:xfrm>
            <a:prstGeom prst="rect">
              <a:avLst/>
            </a:prstGeom>
            <a:noFill/>
            <a:ln w="9525">
              <a:noFill/>
            </a:ln>
          </p:spPr>
        </p:pic>
        <p:pic>
          <p:nvPicPr>
            <p:cNvPr id="50184" name="图片 9"/>
            <p:cNvPicPr>
              <a:picLocks noChangeAspect="1"/>
            </p:cNvPicPr>
            <p:nvPr/>
          </p:nvPicPr>
          <p:blipFill>
            <a:blip r:embed="rId3"/>
            <a:srcRect t="49968"/>
            <a:stretch>
              <a:fillRect/>
            </a:stretch>
          </p:blipFill>
          <p:spPr>
            <a:xfrm>
              <a:off x="4004236" y="4553712"/>
              <a:ext cx="8187764" cy="2304288"/>
            </a:xfrm>
            <a:prstGeom prst="rect">
              <a:avLst/>
            </a:prstGeom>
            <a:noFill/>
            <a:ln w="9525">
              <a:noFill/>
            </a:ln>
          </p:spPr>
        </p:pic>
      </p:grpSp>
      <p:pic>
        <p:nvPicPr>
          <p:cNvPr id="50180" name="图片 9"/>
          <p:cNvPicPr>
            <a:picLocks noChangeAspect="1"/>
          </p:cNvPicPr>
          <p:nvPr/>
        </p:nvPicPr>
        <p:blipFill>
          <a:blip r:embed="rId4"/>
          <a:stretch>
            <a:fillRect/>
          </a:stretch>
        </p:blipFill>
        <p:spPr>
          <a:xfrm>
            <a:off x="6786563" y="2746375"/>
            <a:ext cx="2357437" cy="4179888"/>
          </a:xfrm>
          <a:prstGeom prst="rect">
            <a:avLst/>
          </a:prstGeom>
          <a:noFill/>
          <a:ln w="9525">
            <a:noFill/>
          </a:ln>
        </p:spPr>
      </p:pic>
      <p:sp>
        <p:nvSpPr>
          <p:cNvPr id="9" name="TextBox 8"/>
          <p:cNvSpPr txBox="1"/>
          <p:nvPr/>
        </p:nvSpPr>
        <p:spPr>
          <a:xfrm>
            <a:off x="1547813" y="1841500"/>
            <a:ext cx="3690937" cy="1322388"/>
          </a:xfrm>
          <a:prstGeom prst="rect">
            <a:avLst/>
          </a:prstGeom>
          <a:noFill/>
          <a:ln w="9525">
            <a:noFill/>
          </a:ln>
        </p:spPr>
        <p:txBody>
          <a:bodyPr lIns="90868" tIns="45413" rIns="90868" bIns="45413">
            <a:spAutoFit/>
          </a:bodyPr>
          <a:p>
            <a:pPr algn="ctr" defTabSz="455930" eaLnBrk="1" hangingPunct="1"/>
            <a:r>
              <a:rPr lang="vi-VN" altLang="en-US" sz="4000" dirty="0">
                <a:solidFill>
                  <a:srgbClr val="0070C0"/>
                </a:solidFill>
                <a:latin typeface="Times New Roman" panose="02020603050405020304" pitchFamily="18" charset="0"/>
              </a:rPr>
              <a:t>Cô chị đã nói dối ba mình đi đâu ?</a:t>
            </a:r>
            <a:endParaRPr lang="en-US" altLang="en-US" sz="4000" dirty="0">
              <a:solidFill>
                <a:srgbClr val="0070C0"/>
              </a:solidFill>
              <a:latin typeface="Calibri Light" panose="020F0302020204030204" pitchFamily="34" charset="0"/>
            </a:endParaRPr>
          </a:p>
        </p:txBody>
      </p:sp>
      <p:sp>
        <p:nvSpPr>
          <p:cNvPr id="10" name="TextBox 9"/>
          <p:cNvSpPr txBox="1"/>
          <p:nvPr/>
        </p:nvSpPr>
        <p:spPr>
          <a:xfrm>
            <a:off x="1447800" y="1316038"/>
            <a:ext cx="3690938" cy="2308225"/>
          </a:xfrm>
          <a:prstGeom prst="rect">
            <a:avLst/>
          </a:prstGeom>
          <a:noFill/>
          <a:ln w="9525">
            <a:noFill/>
          </a:ln>
        </p:spPr>
        <p:txBody>
          <a:bodyPr lIns="90868" tIns="45413" rIns="90868" bIns="45413">
            <a:spAutoFit/>
          </a:bodyPr>
          <a:p>
            <a:pPr algn="ctr" defTabSz="455930" eaLnBrk="1" hangingPunct="1"/>
            <a:r>
              <a:rPr lang="vi-VN" altLang="en-US" sz="3600" b="1" dirty="0">
                <a:solidFill>
                  <a:srgbClr val="00B050"/>
                </a:solidFill>
                <a:latin typeface="Times New Roman" panose="02020603050405020304" pitchFamily="18" charset="0"/>
              </a:rPr>
              <a:t>Cô xin phép ba đi học nhóm nhưng lại đi chơi, đi xem phim</a:t>
            </a:r>
            <a:endParaRPr lang="en-US" altLang="en-US" sz="3600" b="1" dirty="0">
              <a:solidFill>
                <a:srgbClr val="00B050"/>
              </a:solidFill>
              <a:latin typeface="Calibri Light" panose="020F03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3730" name="Title 1"/>
          <p:cNvSpPr>
            <a:spLocks noGrp="1"/>
          </p:cNvSpPr>
          <p:nvPr>
            <p:ph type="title"/>
          </p:nvPr>
        </p:nvSpPr>
        <p:spPr>
          <a:ln/>
        </p:spPr>
        <p:txBody>
          <a:bodyPr vert="horz" wrap="square" lIns="90852" tIns="45408" rIns="90852" bIns="45408" anchor="ctr" anchorCtr="0"/>
          <a:p>
            <a:endParaRPr lang="en-US" altLang="en-US" dirty="0"/>
          </a:p>
        </p:txBody>
      </p:sp>
      <p:pic>
        <p:nvPicPr>
          <p:cNvPr id="73731" name="Content Placeholder 4"/>
          <p:cNvPicPr>
            <a:picLocks noGrp="1" noChangeAspect="1"/>
          </p:cNvPicPr>
          <p:nvPr>
            <p:ph idx="1"/>
          </p:nvPr>
        </p:nvPicPr>
        <p:blipFill>
          <a:blip r:embed="rId1"/>
          <a:srcRect/>
          <a:stretch>
            <a:fillRect/>
          </a:stretch>
        </p:blipFill>
        <p:spPr>
          <a:xfrm>
            <a:off x="-195262" y="719138"/>
            <a:ext cx="3121025" cy="3121025"/>
          </a:xfrm>
          <a:ln/>
        </p:spPr>
      </p:pic>
      <p:sp>
        <p:nvSpPr>
          <p:cNvPr id="6" name="Thought Bubble: Cloud 5"/>
          <p:cNvSpPr/>
          <p:nvPr/>
        </p:nvSpPr>
        <p:spPr>
          <a:xfrm>
            <a:off x="2133600" y="365125"/>
            <a:ext cx="6553200" cy="2209800"/>
          </a:xfrm>
          <a:prstGeom prst="cloudCallout">
            <a:avLst>
              <a:gd name="adj1" fmla="val -46312"/>
              <a:gd name="adj2" fmla="val 65761"/>
            </a:avLst>
          </a:prstGeom>
        </p:spPr>
        <p:style>
          <a:lnRef idx="3">
            <a:schemeClr val="lt1"/>
          </a:lnRef>
          <a:fillRef idx="1">
            <a:schemeClr val="accent2"/>
          </a:fillRef>
          <a:effectRef idx="1">
            <a:schemeClr val="accent2"/>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4025" lvl="1" indent="190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09955" lvl="2" indent="127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67155" lvl="3" indent="127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1180" lvl="4" indent="317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sz="3600" dirty="0">
                <a:latin typeface="Times New Roman" panose="02020603050405020304" pitchFamily="18" charset="0"/>
                <a:cs typeface="Times New Roman" panose="02020603050405020304" pitchFamily="18" charset="0"/>
              </a:rPr>
              <a:t>Trăng trung thu độc lập có gì đẹp?</a:t>
            </a:r>
            <a:endParaRPr sz="3600" dirty="0">
              <a:latin typeface="Times New Roman" panose="02020603050405020304" pitchFamily="18" charset="0"/>
              <a:ea typeface="Times New Roman" panose="02020603050405020304" pitchFamily="18" charset="0"/>
            </a:endParaRPr>
          </a:p>
        </p:txBody>
      </p:sp>
      <p:sp>
        <p:nvSpPr>
          <p:cNvPr id="7" name="Scroll: Horizontal 6"/>
          <p:cNvSpPr/>
          <p:nvPr/>
        </p:nvSpPr>
        <p:spPr>
          <a:xfrm>
            <a:off x="381000" y="2574925"/>
            <a:ext cx="8534400" cy="4587875"/>
          </a:xfrm>
          <a:prstGeom prst="horizontalScroll">
            <a:avLst/>
          </a:prstGeom>
        </p:spPr>
        <p:style>
          <a:lnRef idx="1">
            <a:schemeClr val="accent3"/>
          </a:lnRef>
          <a:fillRef idx="3">
            <a:schemeClr val="accent3"/>
          </a:fillRef>
          <a:effectRef idx="2">
            <a:schemeClr val="accent3"/>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4025" lvl="1" indent="190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09955" lvl="2" indent="127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67155" lvl="3" indent="127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1180" lvl="4" indent="317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sz="4400" b="1" dirty="0">
                <a:solidFill>
                  <a:srgbClr val="FF0000"/>
                </a:solidFill>
                <a:latin typeface="Times New Roman" panose="02020603050405020304" pitchFamily="18" charset="0"/>
                <a:cs typeface="Times New Roman" panose="02020603050405020304" pitchFamily="18" charset="0"/>
              </a:rPr>
              <a:t>Trăng ng</a:t>
            </a:r>
            <a:r>
              <a:rPr sz="4400" b="1" dirty="0">
                <a:solidFill>
                  <a:srgbClr val="FF0000"/>
                </a:solidFill>
                <a:latin typeface="Times New Roman" panose="02020603050405020304" pitchFamily="18" charset="0"/>
                <a:ea typeface="Times New Roman" panose="02020603050405020304" pitchFamily="18" charset="0"/>
              </a:rPr>
              <a:t>à</a:t>
            </a:r>
            <a:r>
              <a:rPr sz="4400" b="1" dirty="0">
                <a:solidFill>
                  <a:srgbClr val="FF0000"/>
                </a:solidFill>
                <a:latin typeface="Times New Roman" panose="02020603050405020304" pitchFamily="18" charset="0"/>
                <a:cs typeface="Times New Roman" panose="02020603050405020304" pitchFamily="18" charset="0"/>
              </a:rPr>
              <a:t>n v</a:t>
            </a:r>
            <a:r>
              <a:rPr sz="4400" b="1" dirty="0">
                <a:solidFill>
                  <a:srgbClr val="FF0000"/>
                </a:solidFill>
                <a:latin typeface="Times New Roman" panose="02020603050405020304" pitchFamily="18" charset="0"/>
                <a:ea typeface="Times New Roman" panose="02020603050405020304" pitchFamily="18" charset="0"/>
              </a:rPr>
              <a:t>à</a:t>
            </a:r>
            <a:r>
              <a:rPr sz="4400" b="1" dirty="0">
                <a:solidFill>
                  <a:srgbClr val="FF0000"/>
                </a:solidFill>
                <a:latin typeface="Times New Roman" panose="02020603050405020304" pitchFamily="18" charset="0"/>
                <a:cs typeface="Times New Roman" panose="02020603050405020304" pitchFamily="18" charset="0"/>
              </a:rPr>
              <a:t> gió núi bao la. Trăng soi sáng xuống nước Việt Nam độc lập yêu quý. Trăng vằng vặc chiếu khắp các th</a:t>
            </a:r>
            <a:r>
              <a:rPr sz="4400" b="1" dirty="0">
                <a:solidFill>
                  <a:srgbClr val="FF0000"/>
                </a:solidFill>
                <a:latin typeface="Times New Roman" panose="02020603050405020304" pitchFamily="18" charset="0"/>
                <a:ea typeface="Times New Roman" panose="02020603050405020304" pitchFamily="18" charset="0"/>
              </a:rPr>
              <a:t>à</a:t>
            </a:r>
            <a:r>
              <a:rPr sz="4400" b="1" dirty="0">
                <a:solidFill>
                  <a:srgbClr val="FF0000"/>
                </a:solidFill>
                <a:latin typeface="Times New Roman" panose="02020603050405020304" pitchFamily="18" charset="0"/>
                <a:cs typeface="Times New Roman" panose="02020603050405020304" pitchFamily="18" charset="0"/>
              </a:rPr>
              <a:t>nh phố, l</a:t>
            </a:r>
            <a:r>
              <a:rPr sz="4400" b="1" dirty="0">
                <a:solidFill>
                  <a:srgbClr val="FF0000"/>
                </a:solidFill>
                <a:latin typeface="Times New Roman" panose="02020603050405020304" pitchFamily="18" charset="0"/>
                <a:ea typeface="Times New Roman" panose="02020603050405020304" pitchFamily="18" charset="0"/>
              </a:rPr>
              <a:t>à</a:t>
            </a:r>
            <a:r>
              <a:rPr sz="4400" b="1" dirty="0">
                <a:solidFill>
                  <a:srgbClr val="FF0000"/>
                </a:solidFill>
                <a:latin typeface="Times New Roman" panose="02020603050405020304" pitchFamily="18" charset="0"/>
                <a:cs typeface="Times New Roman" panose="02020603050405020304" pitchFamily="18" charset="0"/>
              </a:rPr>
              <a:t>ng mạc, núi rừng.</a:t>
            </a:r>
            <a:endParaRPr sz="4400" b="1"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4754" name="Title 1"/>
          <p:cNvSpPr>
            <a:spLocks noGrp="1"/>
          </p:cNvSpPr>
          <p:nvPr>
            <p:ph type="title"/>
          </p:nvPr>
        </p:nvSpPr>
        <p:spPr>
          <a:ln/>
        </p:spPr>
        <p:txBody>
          <a:bodyPr vert="horz" wrap="square" lIns="90852" tIns="45408" rIns="90852" bIns="45408" anchor="ctr" anchorCtr="0"/>
          <a:p>
            <a:endParaRPr lang="en-US" altLang="en-US" dirty="0"/>
          </a:p>
        </p:txBody>
      </p:sp>
      <p:sp>
        <p:nvSpPr>
          <p:cNvPr id="74755" name="Content Placeholder 2"/>
          <p:cNvSpPr>
            <a:spLocks noGrp="1"/>
          </p:cNvSpPr>
          <p:nvPr>
            <p:ph idx="1"/>
          </p:nvPr>
        </p:nvSpPr>
        <p:spPr>
          <a:xfrm>
            <a:off x="628650" y="1050925"/>
            <a:ext cx="7886700" cy="4351338"/>
          </a:xfrm>
          <a:ln/>
        </p:spPr>
        <p:txBody>
          <a:bodyPr vert="horz" wrap="square" lIns="90852" tIns="45408" rIns="90852" bIns="45408" anchor="t" anchorCtr="0"/>
          <a:p>
            <a:pPr marL="0" indent="0" algn="ctr">
              <a:buNone/>
            </a:pPr>
            <a:r>
              <a:rPr lang="en-US" altLang="en-US" sz="5400" dirty="0">
                <a:latin typeface="Times New Roman" panose="02020603050405020304" pitchFamily="18" charset="0"/>
                <a:cs typeface="Times New Roman" panose="02020603050405020304" pitchFamily="18" charset="0"/>
              </a:rPr>
              <a:t>Đoạn 1: Nói lên cảnh đẹp trong đêm trăng trung thu độc lập đầu tiên. Mơ ước của anh chiến sĩ về tương lai tươi đẹp của trẻ em.</a:t>
            </a:r>
            <a:endParaRPr lang="en-US" altLang="en-US" sz="5400" dirty="0">
              <a:latin typeface="Times New Roman" panose="02020603050405020304" pitchFamily="18" charset="0"/>
              <a:ea typeface="Times New Roman" panose="020206030504050203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5778" name="Title 1"/>
          <p:cNvSpPr>
            <a:spLocks noGrp="1"/>
          </p:cNvSpPr>
          <p:nvPr>
            <p:ph type="title"/>
          </p:nvPr>
        </p:nvSpPr>
        <p:spPr>
          <a:ln/>
        </p:spPr>
        <p:txBody>
          <a:bodyPr vert="horz" wrap="square" lIns="90852" tIns="45408" rIns="90852" bIns="45408" anchor="ctr" anchorCtr="0"/>
          <a:p>
            <a:endParaRPr lang="en-US" altLang="en-US" dirty="0"/>
          </a:p>
        </p:txBody>
      </p:sp>
      <p:pic>
        <p:nvPicPr>
          <p:cNvPr id="75779" name="Content Placeholder 4"/>
          <p:cNvPicPr>
            <a:picLocks noGrp="1" noChangeAspect="1"/>
          </p:cNvPicPr>
          <p:nvPr>
            <p:ph idx="1"/>
          </p:nvPr>
        </p:nvPicPr>
        <p:blipFill>
          <a:blip r:embed="rId1"/>
          <a:srcRect/>
          <a:stretch>
            <a:fillRect/>
          </a:stretch>
        </p:blipFill>
        <p:spPr>
          <a:xfrm>
            <a:off x="0" y="1752600"/>
            <a:ext cx="3121025" cy="3121025"/>
          </a:xfrm>
          <a:ln/>
        </p:spPr>
      </p:pic>
      <p:sp>
        <p:nvSpPr>
          <p:cNvPr id="6" name="Thought Bubble: Cloud 5"/>
          <p:cNvSpPr/>
          <p:nvPr/>
        </p:nvSpPr>
        <p:spPr>
          <a:xfrm>
            <a:off x="2133600" y="76200"/>
            <a:ext cx="6629400" cy="3048000"/>
          </a:xfrm>
          <a:prstGeom prst="cloudCallout">
            <a:avLst>
              <a:gd name="adj1" fmla="val -46312"/>
              <a:gd name="adj2" fmla="val 65761"/>
            </a:avLst>
          </a:prstGeom>
        </p:spPr>
        <p:style>
          <a:lnRef idx="3">
            <a:schemeClr val="lt1"/>
          </a:lnRef>
          <a:fillRef idx="1">
            <a:schemeClr val="accent2"/>
          </a:fillRef>
          <a:effectRef idx="1">
            <a:schemeClr val="accent2"/>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4025" lvl="1" indent="190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09955" lvl="2" indent="127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67155" lvl="3" indent="127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1180" lvl="4" indent="317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sz="3600" dirty="0">
                <a:latin typeface="Times New Roman" panose="02020603050405020304" pitchFamily="18" charset="0"/>
                <a:cs typeface="Times New Roman" panose="02020603050405020304" pitchFamily="18" charset="0"/>
              </a:rPr>
              <a:t>Anh chiến sĩ tưởng tượng đất nước trong những đêm trăng tương lai ra sao?</a:t>
            </a:r>
            <a:endParaRPr sz="3600" dirty="0">
              <a:latin typeface="Times New Roman" panose="02020603050405020304" pitchFamily="18" charset="0"/>
              <a:ea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6802" name="Title 1"/>
          <p:cNvSpPr>
            <a:spLocks noGrp="1"/>
          </p:cNvSpPr>
          <p:nvPr>
            <p:ph type="title"/>
          </p:nvPr>
        </p:nvSpPr>
        <p:spPr>
          <a:ln/>
        </p:spPr>
        <p:txBody>
          <a:bodyPr vert="horz" wrap="square" lIns="90852" tIns="45408" rIns="90852" bIns="45408" anchor="ctr" anchorCtr="0"/>
          <a:p>
            <a:endParaRPr lang="en-US" altLang="en-US" dirty="0"/>
          </a:p>
        </p:txBody>
      </p:sp>
      <p:sp>
        <p:nvSpPr>
          <p:cNvPr id="76803" name="Content Placeholder 2"/>
          <p:cNvSpPr>
            <a:spLocks noGrp="1"/>
          </p:cNvSpPr>
          <p:nvPr>
            <p:ph idx="1"/>
          </p:nvPr>
        </p:nvSpPr>
        <p:spPr>
          <a:xfrm>
            <a:off x="762000" y="838200"/>
            <a:ext cx="8061325" cy="4351338"/>
          </a:xfrm>
          <a:ln/>
        </p:spPr>
        <p:txBody>
          <a:bodyPr vert="horz" wrap="square" lIns="90852" tIns="45408" rIns="90852" bIns="45408" anchor="t" anchorCtr="0"/>
          <a:p>
            <a:pPr marL="0" indent="0">
              <a:buNone/>
            </a:pPr>
            <a:r>
              <a:rPr lang="en-US" altLang="en-US" sz="3600" dirty="0">
                <a:latin typeface="Times New Roman" panose="02020603050405020304" pitchFamily="18" charset="0"/>
                <a:cs typeface="Times New Roman" panose="02020603050405020304" pitchFamily="18" charset="0"/>
              </a:rPr>
              <a:t>Anh tưởng tượng ra cảnh tương lai đất nước tươi đẹp: </a:t>
            </a:r>
            <a:r>
              <a:rPr lang="vi-VN" altLang="en-US" sz="3600" b="1" dirty="0">
                <a:solidFill>
                  <a:srgbClr val="7030A0"/>
                </a:solidFill>
                <a:latin typeface="Times New Roman" panose="02020603050405020304" pitchFamily="18" charset="0"/>
                <a:cs typeface="Times New Roman" panose="02020603050405020304" pitchFamily="18" charset="0"/>
              </a:rPr>
              <a:t>dưới ánh trăng n</a:t>
            </a:r>
            <a:r>
              <a:rPr lang="vi-VN" altLang="en-US" sz="3600" b="1" dirty="0">
                <a:solidFill>
                  <a:srgbClr val="7030A0"/>
                </a:solidFill>
                <a:latin typeface="Times New Roman" panose="02020603050405020304" pitchFamily="18" charset="0"/>
                <a:ea typeface="Times New Roman" panose="02020603050405020304" pitchFamily="18" charset="0"/>
              </a:rPr>
              <a:t>à</a:t>
            </a:r>
            <a:r>
              <a:rPr lang="vi-VN" altLang="en-US" sz="3600" b="1" dirty="0">
                <a:solidFill>
                  <a:srgbClr val="7030A0"/>
                </a:solidFill>
                <a:latin typeface="Times New Roman" panose="02020603050405020304" pitchFamily="18" charset="0"/>
                <a:cs typeface="Times New Roman" panose="02020603050405020304" pitchFamily="18" charset="0"/>
              </a:rPr>
              <a:t>y, dòng thác nước đổ xuống l</a:t>
            </a:r>
            <a:r>
              <a:rPr lang="vi-VN" altLang="en-US" sz="3600" b="1" dirty="0">
                <a:solidFill>
                  <a:srgbClr val="7030A0"/>
                </a:solidFill>
                <a:latin typeface="Times New Roman" panose="02020603050405020304" pitchFamily="18" charset="0"/>
                <a:ea typeface="Times New Roman" panose="02020603050405020304" pitchFamily="18" charset="0"/>
              </a:rPr>
              <a:t>à</a:t>
            </a:r>
            <a:r>
              <a:rPr lang="vi-VN" altLang="en-US" sz="3600" b="1" dirty="0">
                <a:solidFill>
                  <a:srgbClr val="7030A0"/>
                </a:solidFill>
                <a:latin typeface="Times New Roman" panose="02020603050405020304" pitchFamily="18" charset="0"/>
                <a:cs typeface="Times New Roman" panose="02020603050405020304" pitchFamily="18" charset="0"/>
              </a:rPr>
              <a:t>m chạy máy phát điện; ở giữa biển rộng, cờ đỏ sao v</a:t>
            </a:r>
            <a:r>
              <a:rPr lang="vi-VN" altLang="en-US" sz="3600" b="1" dirty="0">
                <a:solidFill>
                  <a:srgbClr val="7030A0"/>
                </a:solidFill>
                <a:latin typeface="Times New Roman" panose="02020603050405020304" pitchFamily="18" charset="0"/>
                <a:ea typeface="Times New Roman" panose="02020603050405020304" pitchFamily="18" charset="0"/>
              </a:rPr>
              <a:t>à</a:t>
            </a:r>
            <a:r>
              <a:rPr lang="vi-VN" altLang="en-US" sz="3600" b="1" dirty="0">
                <a:solidFill>
                  <a:srgbClr val="7030A0"/>
                </a:solidFill>
                <a:latin typeface="Times New Roman" panose="02020603050405020304" pitchFamily="18" charset="0"/>
                <a:cs typeface="Times New Roman" panose="02020603050405020304" pitchFamily="18" charset="0"/>
              </a:rPr>
              <a:t>ng phấp phới bay trên những con t</a:t>
            </a:r>
            <a:r>
              <a:rPr lang="vi-VN" altLang="en-US" sz="3600" b="1" dirty="0">
                <a:solidFill>
                  <a:srgbClr val="7030A0"/>
                </a:solidFill>
                <a:latin typeface="Times New Roman" panose="02020603050405020304" pitchFamily="18" charset="0"/>
                <a:ea typeface="Times New Roman" panose="02020603050405020304" pitchFamily="18" charset="0"/>
              </a:rPr>
              <a:t>à</a:t>
            </a:r>
            <a:r>
              <a:rPr lang="vi-VN" altLang="en-US" sz="3600" b="1" dirty="0">
                <a:solidFill>
                  <a:srgbClr val="7030A0"/>
                </a:solidFill>
                <a:latin typeface="Times New Roman" panose="02020603050405020304" pitchFamily="18" charset="0"/>
                <a:cs typeface="Times New Roman" panose="02020603050405020304" pitchFamily="18" charset="0"/>
              </a:rPr>
              <a:t>u lớn. Trăng của các em sẽ soi sáng những ống khói nh</a:t>
            </a:r>
            <a:r>
              <a:rPr lang="vi-VN" altLang="en-US" sz="3600" b="1" dirty="0">
                <a:solidFill>
                  <a:srgbClr val="7030A0"/>
                </a:solidFill>
                <a:latin typeface="Times New Roman" panose="02020603050405020304" pitchFamily="18" charset="0"/>
                <a:ea typeface="Times New Roman" panose="02020603050405020304" pitchFamily="18" charset="0"/>
              </a:rPr>
              <a:t>à</a:t>
            </a:r>
            <a:r>
              <a:rPr lang="vi-VN" altLang="en-US" sz="3600" b="1" dirty="0">
                <a:solidFill>
                  <a:srgbClr val="7030A0"/>
                </a:solidFill>
                <a:latin typeface="Times New Roman" panose="02020603050405020304" pitchFamily="18" charset="0"/>
                <a:cs typeface="Times New Roman" panose="02020603050405020304" pitchFamily="18" charset="0"/>
              </a:rPr>
              <a:t> máy chi chít, cao thẳm, rải trên đồng lúa bát ngát v</a:t>
            </a:r>
            <a:r>
              <a:rPr lang="vi-VN" altLang="en-US" sz="3600" b="1" dirty="0">
                <a:solidFill>
                  <a:srgbClr val="7030A0"/>
                </a:solidFill>
                <a:latin typeface="Times New Roman" panose="02020603050405020304" pitchFamily="18" charset="0"/>
                <a:ea typeface="Times New Roman" panose="02020603050405020304" pitchFamily="18" charset="0"/>
              </a:rPr>
              <a:t>à</a:t>
            </a:r>
            <a:r>
              <a:rPr lang="vi-VN" altLang="en-US" sz="3600" b="1" dirty="0">
                <a:solidFill>
                  <a:srgbClr val="7030A0"/>
                </a:solidFill>
                <a:latin typeface="Times New Roman" panose="02020603050405020304" pitchFamily="18" charset="0"/>
                <a:cs typeface="Times New Roman" panose="02020603050405020304" pitchFamily="18" charset="0"/>
              </a:rPr>
              <a:t>ng thơm, cùng với nông trường to lớn, vui tươi. </a:t>
            </a:r>
            <a:endParaRPr lang="vi-VN" altLang="en-US" sz="3600" b="1" dirty="0">
              <a:solidFill>
                <a:srgbClr val="7030A0"/>
              </a:solidFill>
              <a:latin typeface="Times New Roman" panose="02020603050405020304" pitchFamily="18" charset="0"/>
              <a:cs typeface="Times New Roman" panose="02020603050405020304" pitchFamily="18" charset="0"/>
            </a:endParaRPr>
          </a:p>
          <a:p>
            <a:pPr marL="0" indent="0">
              <a:buNone/>
            </a:pPr>
            <a:r>
              <a:rPr lang="en-US" altLang="en-US" sz="3600" dirty="0">
                <a:latin typeface="Times New Roman" panose="02020603050405020304" pitchFamily="18" charset="0"/>
                <a:cs typeface="Times New Roman" panose="02020603050405020304" pitchFamily="18" charset="0"/>
              </a:rPr>
              <a:t> </a:t>
            </a:r>
            <a:endParaRPr lang="en-US" altLang="en-US" sz="3600" dirty="0">
              <a:latin typeface="Times New Roman" panose="02020603050405020304" pitchFamily="18" charset="0"/>
              <a:ea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7826" name="Title 1"/>
          <p:cNvSpPr>
            <a:spLocks noGrp="1"/>
          </p:cNvSpPr>
          <p:nvPr>
            <p:ph type="title"/>
          </p:nvPr>
        </p:nvSpPr>
        <p:spPr>
          <a:ln/>
        </p:spPr>
        <p:txBody>
          <a:bodyPr vert="horz" wrap="square" lIns="90852" tIns="45408" rIns="90852" bIns="45408" anchor="ctr" anchorCtr="0"/>
          <a:p>
            <a:endParaRPr lang="en-US" altLang="en-US" dirty="0"/>
          </a:p>
        </p:txBody>
      </p:sp>
      <p:pic>
        <p:nvPicPr>
          <p:cNvPr id="77827" name="Content Placeholder 4"/>
          <p:cNvPicPr>
            <a:picLocks noGrp="1" noChangeAspect="1"/>
          </p:cNvPicPr>
          <p:nvPr>
            <p:ph idx="1"/>
          </p:nvPr>
        </p:nvPicPr>
        <p:blipFill>
          <a:blip r:embed="rId1"/>
          <a:srcRect/>
          <a:stretch>
            <a:fillRect/>
          </a:stretch>
        </p:blipFill>
        <p:spPr>
          <a:xfrm>
            <a:off x="-179387" y="307975"/>
            <a:ext cx="3121025" cy="3121025"/>
          </a:xfrm>
          <a:ln/>
        </p:spPr>
      </p:pic>
      <p:sp>
        <p:nvSpPr>
          <p:cNvPr id="6" name="Thought Bubble: Cloud 5"/>
          <p:cNvSpPr/>
          <p:nvPr/>
        </p:nvSpPr>
        <p:spPr>
          <a:xfrm>
            <a:off x="2362200" y="204788"/>
            <a:ext cx="6781800" cy="2362200"/>
          </a:xfrm>
          <a:prstGeom prst="cloudCallout">
            <a:avLst>
              <a:gd name="adj1" fmla="val -50694"/>
              <a:gd name="adj2" fmla="val 42535"/>
            </a:avLst>
          </a:prstGeom>
        </p:spPr>
        <p:style>
          <a:lnRef idx="3">
            <a:schemeClr val="lt1"/>
          </a:lnRef>
          <a:fillRef idx="1">
            <a:schemeClr val="accent2"/>
          </a:fillRef>
          <a:effectRef idx="1">
            <a:schemeClr val="accent2"/>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4025" lvl="1" indent="190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09955" lvl="2" indent="127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67155" lvl="3" indent="127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1180" lvl="4" indent="317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sz="3600" dirty="0">
                <a:latin typeface="Times New Roman" panose="02020603050405020304" pitchFamily="18" charset="0"/>
                <a:cs typeface="Times New Roman" panose="02020603050405020304" pitchFamily="18" charset="0"/>
              </a:rPr>
              <a:t>Vẻ đẹp trong tưởng tượng đó có gì khác so với đêm trung thu độc lập?</a:t>
            </a:r>
            <a:endParaRPr sz="3600" dirty="0">
              <a:latin typeface="Times New Roman" panose="02020603050405020304" pitchFamily="18" charset="0"/>
              <a:ea typeface="Times New Roman" panose="02020603050405020304" pitchFamily="18" charset="0"/>
            </a:endParaRPr>
          </a:p>
        </p:txBody>
      </p:sp>
      <p:sp>
        <p:nvSpPr>
          <p:cNvPr id="7" name="Scroll: Horizontal 6"/>
          <p:cNvSpPr/>
          <p:nvPr/>
        </p:nvSpPr>
        <p:spPr>
          <a:xfrm>
            <a:off x="381000" y="2574925"/>
            <a:ext cx="8534400" cy="4587875"/>
          </a:xfrm>
          <a:prstGeom prst="horizontalScroll">
            <a:avLst/>
          </a:prstGeom>
        </p:spPr>
        <p:style>
          <a:lnRef idx="0">
            <a:schemeClr val="accent3"/>
          </a:lnRef>
          <a:fillRef idx="3">
            <a:schemeClr val="accent3"/>
          </a:fillRef>
          <a:effectRef idx="3">
            <a:schemeClr val="accent3"/>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4025" lvl="1" indent="190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09955" lvl="2" indent="127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67155" lvl="3" indent="127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1180" lvl="4" indent="317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sz="4000" b="1" dirty="0">
                <a:solidFill>
                  <a:srgbClr val="FF0000"/>
                </a:solidFill>
                <a:latin typeface="Times New Roman" panose="02020603050405020304" pitchFamily="18" charset="0"/>
                <a:cs typeface="Times New Roman" panose="02020603050405020304" pitchFamily="18" charset="0"/>
              </a:rPr>
              <a:t>Đêm trung thu độc lập đầu tiên đất nước còn đang nghèo, bị chiến tranh t</a:t>
            </a:r>
            <a:r>
              <a:rPr sz="4000" b="1" dirty="0">
                <a:solidFill>
                  <a:srgbClr val="FF0000"/>
                </a:solidFill>
                <a:latin typeface="Times New Roman" panose="02020603050405020304" pitchFamily="18" charset="0"/>
                <a:ea typeface="Times New Roman" panose="02020603050405020304" pitchFamily="18" charset="0"/>
              </a:rPr>
              <a:t>à</a:t>
            </a:r>
            <a:r>
              <a:rPr sz="4000" b="1" dirty="0">
                <a:solidFill>
                  <a:srgbClr val="FF0000"/>
                </a:solidFill>
                <a:latin typeface="Times New Roman" panose="02020603050405020304" pitchFamily="18" charset="0"/>
                <a:cs typeface="Times New Roman" panose="02020603050405020304" pitchFamily="18" charset="0"/>
              </a:rPr>
              <a:t>n phá. Còn anh chiến sĩ mơ ước về vẻ đẹp của đất nước đã hiện đại, gi</a:t>
            </a:r>
            <a:r>
              <a:rPr sz="4000" b="1" dirty="0">
                <a:solidFill>
                  <a:srgbClr val="FF0000"/>
                </a:solidFill>
                <a:latin typeface="Times New Roman" panose="02020603050405020304" pitchFamily="18" charset="0"/>
                <a:ea typeface="Times New Roman" panose="02020603050405020304" pitchFamily="18" charset="0"/>
              </a:rPr>
              <a:t>à</a:t>
            </a:r>
            <a:r>
              <a:rPr sz="4000" b="1" dirty="0">
                <a:solidFill>
                  <a:srgbClr val="FF0000"/>
                </a:solidFill>
                <a:latin typeface="Times New Roman" panose="02020603050405020304" pitchFamily="18" charset="0"/>
                <a:cs typeface="Times New Roman" panose="02020603050405020304" pitchFamily="18" charset="0"/>
              </a:rPr>
              <a:t>u có hơn nhiều.</a:t>
            </a:r>
            <a:endParaRPr sz="4000" b="1"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8850" name="Title 1"/>
          <p:cNvSpPr>
            <a:spLocks noGrp="1"/>
          </p:cNvSpPr>
          <p:nvPr>
            <p:ph type="title"/>
          </p:nvPr>
        </p:nvSpPr>
        <p:spPr>
          <a:ln/>
        </p:spPr>
        <p:txBody>
          <a:bodyPr vert="horz" wrap="square" lIns="90852" tIns="45408" rIns="90852" bIns="45408" anchor="ctr" anchorCtr="0"/>
          <a:p>
            <a:endParaRPr lang="en-US" altLang="en-US" dirty="0"/>
          </a:p>
        </p:txBody>
      </p:sp>
      <p:sp>
        <p:nvSpPr>
          <p:cNvPr id="78851" name="Content Placeholder 2"/>
          <p:cNvSpPr>
            <a:spLocks noGrp="1"/>
          </p:cNvSpPr>
          <p:nvPr>
            <p:ph idx="1"/>
          </p:nvPr>
        </p:nvSpPr>
        <p:spPr>
          <a:xfrm>
            <a:off x="762000" y="1752600"/>
            <a:ext cx="7886700" cy="4351338"/>
          </a:xfrm>
          <a:ln/>
        </p:spPr>
        <p:txBody>
          <a:bodyPr vert="horz" wrap="square" lIns="90852" tIns="45408" rIns="90852" bIns="45408" anchor="t" anchorCtr="0"/>
          <a:p>
            <a:pPr marL="0" indent="0" algn="ctr">
              <a:buNone/>
            </a:pPr>
            <a:r>
              <a:rPr lang="en-US" altLang="en-US" sz="5400" dirty="0">
                <a:latin typeface="Times New Roman" panose="02020603050405020304" pitchFamily="18" charset="0"/>
                <a:cs typeface="Times New Roman" panose="02020603050405020304" pitchFamily="18" charset="0"/>
              </a:rPr>
              <a:t>Đoạn 2: Ước mơ của anh chiến sĩ về cuộc sống tươi đẹp trong tương lai.</a:t>
            </a:r>
            <a:endParaRPr lang="en-US" altLang="en-US" sz="5400" dirty="0">
              <a:latin typeface="Times New Roman" panose="02020603050405020304" pitchFamily="18" charset="0"/>
              <a:ea typeface="Times New Roman" panose="020206030504050203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9874" name="8"/>
          <p:cNvPicPr>
            <a:picLocks noChangeAspect="1"/>
          </p:cNvPicPr>
          <p:nvPr/>
        </p:nvPicPr>
        <p:blipFill>
          <a:blip r:embed="rId1"/>
          <a:stretch>
            <a:fillRect/>
          </a:stretch>
        </p:blipFill>
        <p:spPr>
          <a:xfrm>
            <a:off x="0" y="0"/>
            <a:ext cx="9144000" cy="6858000"/>
          </a:xfrm>
          <a:prstGeom prst="rect">
            <a:avLst/>
          </a:prstGeom>
          <a:noFill/>
          <a:ln w="9525">
            <a:noFill/>
          </a:ln>
        </p:spPr>
      </p:pic>
      <p:pic>
        <p:nvPicPr>
          <p:cNvPr id="79875" name="3"/>
          <p:cNvPicPr>
            <a:picLocks noChangeAspect="1"/>
          </p:cNvPicPr>
          <p:nvPr/>
        </p:nvPicPr>
        <p:blipFill>
          <a:blip r:embed="rId2"/>
          <a:srcRect l="62933" t="24889" r="2934"/>
          <a:stretch>
            <a:fillRect/>
          </a:stretch>
        </p:blipFill>
        <p:spPr>
          <a:xfrm>
            <a:off x="6227763" y="1706563"/>
            <a:ext cx="3121025" cy="5151437"/>
          </a:xfrm>
          <a:prstGeom prst="rect">
            <a:avLst/>
          </a:prstGeom>
          <a:noFill/>
          <a:ln w="9525">
            <a:noFill/>
          </a:ln>
        </p:spPr>
      </p:pic>
      <p:pic>
        <p:nvPicPr>
          <p:cNvPr id="79876" name="4"/>
          <p:cNvPicPr>
            <a:picLocks noChangeAspect="1"/>
          </p:cNvPicPr>
          <p:nvPr/>
        </p:nvPicPr>
        <p:blipFill>
          <a:blip r:embed="rId3"/>
          <a:srcRect l="68112" t="2133" r="10001" b="53305"/>
          <a:stretch>
            <a:fillRect/>
          </a:stretch>
        </p:blipFill>
        <p:spPr>
          <a:xfrm>
            <a:off x="6659563" y="127000"/>
            <a:ext cx="2001837" cy="3055938"/>
          </a:xfrm>
          <a:prstGeom prst="rect">
            <a:avLst/>
          </a:prstGeom>
          <a:noFill/>
          <a:ln w="9525">
            <a:noFill/>
          </a:ln>
        </p:spPr>
      </p:pic>
      <p:pic>
        <p:nvPicPr>
          <p:cNvPr id="79877" name="5"/>
          <p:cNvPicPr>
            <a:picLocks noChangeAspect="1"/>
          </p:cNvPicPr>
          <p:nvPr/>
        </p:nvPicPr>
        <p:blipFill>
          <a:blip r:embed="rId4"/>
          <a:srcRect l="3465" r="34399" b="5898"/>
          <a:stretch>
            <a:fillRect/>
          </a:stretch>
        </p:blipFill>
        <p:spPr>
          <a:xfrm>
            <a:off x="546100" y="0"/>
            <a:ext cx="5681663" cy="6453188"/>
          </a:xfrm>
          <a:prstGeom prst="rect">
            <a:avLst/>
          </a:prstGeom>
          <a:noFill/>
          <a:ln w="9525">
            <a:noFill/>
          </a:ln>
        </p:spPr>
      </p:pic>
      <p:pic>
        <p:nvPicPr>
          <p:cNvPr id="79878" name="6"/>
          <p:cNvPicPr>
            <a:picLocks noChangeAspect="1"/>
          </p:cNvPicPr>
          <p:nvPr/>
        </p:nvPicPr>
        <p:blipFill>
          <a:blip r:embed="rId5"/>
          <a:srcRect l="1466" t="53333" r="77068" b="2104"/>
          <a:stretch>
            <a:fillRect/>
          </a:stretch>
        </p:blipFill>
        <p:spPr>
          <a:xfrm>
            <a:off x="133350" y="3657600"/>
            <a:ext cx="1963738" cy="3055938"/>
          </a:xfrm>
          <a:prstGeom prst="rect">
            <a:avLst/>
          </a:prstGeom>
          <a:noFill/>
          <a:ln w="9525">
            <a:noFill/>
          </a:ln>
        </p:spPr>
      </p:pic>
      <p:sp>
        <p:nvSpPr>
          <p:cNvPr id="79879" name="TextBox 7"/>
          <p:cNvSpPr txBox="1"/>
          <p:nvPr/>
        </p:nvSpPr>
        <p:spPr>
          <a:xfrm>
            <a:off x="1547813" y="1684338"/>
            <a:ext cx="3960812" cy="3140075"/>
          </a:xfrm>
          <a:prstGeom prst="rect">
            <a:avLst/>
          </a:prstGeom>
          <a:noFill/>
          <a:ln w="9525">
            <a:noFill/>
          </a:ln>
        </p:spPr>
        <p:txBody>
          <a:bodyPr lIns="91270" tIns="45625" rIns="91270" bIns="45625">
            <a:spAutoFit/>
          </a:bodyPr>
          <a:p>
            <a:pPr eaLnBrk="1" hangingPunct="1">
              <a:buNone/>
            </a:pPr>
            <a:r>
              <a:rPr lang="en-US" altLang="zh-CN" dirty="0">
                <a:solidFill>
                  <a:srgbClr val="77933C"/>
                </a:solidFill>
                <a:latin typeface="Segoe UI Black" panose="020B0A02040204020203" pitchFamily="34" charset="0"/>
                <a:ea typeface="SimSun" panose="02010600030101010101" pitchFamily="2" charset="-122"/>
              </a:rPr>
              <a:t>……….</a:t>
            </a:r>
            <a:endParaRPr lang="en-US" altLang="zh-CN" dirty="0">
              <a:solidFill>
                <a:srgbClr val="77933C"/>
              </a:solidFill>
              <a:latin typeface="Segoe UI Black" panose="020B0A02040204020203" pitchFamily="34" charset="0"/>
              <a:ea typeface="SimSun" panose="02010600030101010101" pitchFamily="2" charset="-122"/>
            </a:endParaRPr>
          </a:p>
          <a:p>
            <a:pPr eaLnBrk="1" hangingPunct="1">
              <a:buNone/>
            </a:pPr>
            <a:endParaRPr lang="en-US" altLang="zh-CN" dirty="0">
              <a:solidFill>
                <a:srgbClr val="000000"/>
              </a:solidFill>
              <a:latin typeface="Segoe UI Black" panose="020B0A02040204020203" pitchFamily="34" charset="0"/>
              <a:ea typeface="SimSun" panose="02010600030101010101" pitchFamily="2" charset="-122"/>
            </a:endParaRPr>
          </a:p>
          <a:p>
            <a:pPr eaLnBrk="1" hangingPunct="1">
              <a:buNone/>
            </a:pPr>
            <a:endParaRPr lang="en-US" altLang="zh-CN" dirty="0">
              <a:solidFill>
                <a:srgbClr val="000000"/>
              </a:solidFill>
              <a:latin typeface="Segoe UI Black" panose="020B0A02040204020203" pitchFamily="34" charset="0"/>
              <a:ea typeface="SimSun" panose="02010600030101010101" pitchFamily="2" charset="-122"/>
            </a:endParaRPr>
          </a:p>
          <a:p>
            <a:pPr eaLnBrk="1" hangingPunct="1">
              <a:buNone/>
            </a:pPr>
            <a:endParaRPr lang="en-US" altLang="zh-CN" dirty="0">
              <a:solidFill>
                <a:srgbClr val="000000"/>
              </a:solidFill>
              <a:latin typeface="Segoe UI Black" panose="020B0A02040204020203" pitchFamily="34" charset="0"/>
              <a:ea typeface="SimSun" panose="02010600030101010101" pitchFamily="2" charset="-122"/>
            </a:endParaRPr>
          </a:p>
          <a:p>
            <a:pPr eaLnBrk="1" hangingPunct="1">
              <a:buNone/>
            </a:pPr>
            <a:endParaRPr lang="en-US" altLang="zh-CN" dirty="0">
              <a:solidFill>
                <a:srgbClr val="000000"/>
              </a:solidFill>
              <a:latin typeface="Segoe UI Black" panose="020B0A02040204020203" pitchFamily="34" charset="0"/>
              <a:ea typeface="SimSun" panose="02010600030101010101" pitchFamily="2" charset="-122"/>
            </a:endParaRPr>
          </a:p>
          <a:p>
            <a:pPr eaLnBrk="1" hangingPunct="1">
              <a:buNone/>
            </a:pPr>
            <a:endParaRPr lang="en-US" altLang="zh-CN" dirty="0">
              <a:solidFill>
                <a:srgbClr val="000000"/>
              </a:solidFill>
              <a:latin typeface="Segoe UI Black" panose="020B0A02040204020203" pitchFamily="34" charset="0"/>
              <a:ea typeface="SimSun" panose="02010600030101010101" pitchFamily="2" charset="-122"/>
            </a:endParaRPr>
          </a:p>
          <a:p>
            <a:pPr eaLnBrk="1" hangingPunct="1">
              <a:buNone/>
            </a:pPr>
            <a:endParaRPr lang="en-US" altLang="zh-CN" dirty="0">
              <a:solidFill>
                <a:srgbClr val="000000"/>
              </a:solidFill>
              <a:latin typeface="Segoe UI Black" panose="020B0A02040204020203" pitchFamily="34" charset="0"/>
              <a:ea typeface="SimSun" panose="02010600030101010101" pitchFamily="2" charset="-122"/>
            </a:endParaRPr>
          </a:p>
          <a:p>
            <a:pPr eaLnBrk="1" hangingPunct="1">
              <a:buNone/>
            </a:pPr>
            <a:endParaRPr lang="en-US" altLang="zh-CN" dirty="0">
              <a:solidFill>
                <a:srgbClr val="000000"/>
              </a:solidFill>
              <a:latin typeface="Segoe UI Black" panose="020B0A02040204020203" pitchFamily="34" charset="0"/>
              <a:ea typeface="SimSun" panose="02010600030101010101" pitchFamily="2" charset="-122"/>
            </a:endParaRPr>
          </a:p>
          <a:p>
            <a:pPr eaLnBrk="1" hangingPunct="1">
              <a:buNone/>
            </a:pPr>
            <a:endParaRPr lang="en-US" altLang="zh-CN" dirty="0">
              <a:solidFill>
                <a:srgbClr val="000000"/>
              </a:solidFill>
              <a:latin typeface="Segoe UI Black" panose="020B0A02040204020203" pitchFamily="34" charset="0"/>
              <a:ea typeface="SimSun" panose="02010600030101010101" pitchFamily="2" charset="-122"/>
            </a:endParaRPr>
          </a:p>
          <a:p>
            <a:pPr eaLnBrk="1" hangingPunct="1">
              <a:buNone/>
            </a:pPr>
            <a:endParaRPr lang="en-US" altLang="zh-CN" dirty="0">
              <a:solidFill>
                <a:srgbClr val="000000"/>
              </a:solidFill>
              <a:latin typeface="Segoe UI Black" panose="020B0A02040204020203" pitchFamily="34" charset="0"/>
              <a:ea typeface="SimSun" panose="02010600030101010101" pitchFamily="2" charset="-122"/>
            </a:endParaRPr>
          </a:p>
          <a:p>
            <a:pPr eaLnBrk="1" hangingPunct="1">
              <a:buNone/>
            </a:pPr>
            <a:endParaRPr lang="zh-CN" altLang="en-US" dirty="0">
              <a:solidFill>
                <a:srgbClr val="000000"/>
              </a:solidFill>
              <a:latin typeface="Segoe UI Black" panose="020B0A02040204020203" pitchFamily="34" charset="0"/>
              <a:ea typeface="方正粗圆_GBK" charset="-122"/>
            </a:endParaRPr>
          </a:p>
        </p:txBody>
      </p:sp>
      <p:sp>
        <p:nvSpPr>
          <p:cNvPr id="10" name="TextBox 16"/>
          <p:cNvSpPr txBox="1"/>
          <p:nvPr/>
        </p:nvSpPr>
        <p:spPr>
          <a:xfrm>
            <a:off x="1547813" y="1765300"/>
            <a:ext cx="4248150" cy="3170238"/>
          </a:xfrm>
          <a:prstGeom prst="rect">
            <a:avLst/>
          </a:prstGeom>
          <a:noFill/>
          <a:ln w="9525">
            <a:noFill/>
          </a:ln>
        </p:spPr>
        <p:txBody>
          <a:bodyPr lIns="91170" tIns="45569" rIns="91170" bIns="45569">
            <a:spAutoFit/>
          </a:bodyPr>
          <a:p>
            <a:pPr algn="ctr"/>
            <a:r>
              <a:rPr lang="en-US" altLang="en-US" sz="4000" b="1" dirty="0">
                <a:solidFill>
                  <a:srgbClr val="762D10"/>
                </a:solidFill>
                <a:latin typeface="Times New Roman" panose="02020603050405020304" pitchFamily="18" charset="0"/>
                <a:cs typeface="Times New Roman" panose="02020603050405020304" pitchFamily="18" charset="0"/>
              </a:rPr>
              <a:t>Cuộc sống hiện nay có những gì giống với mong ước của anh chiến sĩ năm xưa?</a:t>
            </a:r>
            <a:endParaRPr lang="vi-VN" altLang="en-US" sz="4000" b="1" dirty="0">
              <a:solidFill>
                <a:srgbClr val="762D10"/>
              </a:solidFill>
              <a:latin typeface="Times New Roman" panose="02020603050405020304" pitchFamily="18" charset="0"/>
              <a:ea typeface="Times New Roman" panose="02020603050405020304" pitchFamily="18" charset="0"/>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28" name="Picture 4" descr="http://media.vneec.gov.vn/Images/Upload/User/hanguyen/2016/2/17/1792209.jpg"/>
          <p:cNvPicPr>
            <a:picLocks noChangeAspect="1"/>
          </p:cNvPicPr>
          <p:nvPr/>
        </p:nvPicPr>
        <p:blipFill>
          <a:blip r:embed="rId1"/>
          <a:stretch>
            <a:fillRect/>
          </a:stretch>
        </p:blipFill>
        <p:spPr>
          <a:xfrm>
            <a:off x="0" y="0"/>
            <a:ext cx="9144000" cy="6858000"/>
          </a:xfrm>
          <a:prstGeom prst="rect">
            <a:avLst/>
          </a:prstGeom>
          <a:noFill/>
          <a:ln w="9525">
            <a:noFill/>
          </a:ln>
        </p:spPr>
      </p:pic>
      <p:pic>
        <p:nvPicPr>
          <p:cNvPr id="1030" name="Picture 6" descr="Kết quả hình ảnh cho toàn cảnh nhà máy thủy điện hòa bình"/>
          <p:cNvPicPr>
            <a:picLocks noChangeAspect="1"/>
          </p:cNvPicPr>
          <p:nvPr/>
        </p:nvPicPr>
        <p:blipFill>
          <a:blip r:embed="rId2"/>
          <a:stretch>
            <a:fillRect/>
          </a:stretch>
        </p:blipFill>
        <p:spPr>
          <a:xfrm>
            <a:off x="0" y="0"/>
            <a:ext cx="9144000" cy="6858000"/>
          </a:xfrm>
          <a:prstGeom prst="rect">
            <a:avLst/>
          </a:prstGeom>
          <a:noFill/>
          <a:ln w="9525">
            <a:noFill/>
          </a:ln>
        </p:spPr>
      </p:pic>
      <p:pic>
        <p:nvPicPr>
          <p:cNvPr id="1032" name="Picture 8" descr="Kết quả hình ảnh cho những con tàu biển lớn của việt nam"/>
          <p:cNvPicPr>
            <a:picLocks noChangeAspect="1"/>
          </p:cNvPicPr>
          <p:nvPr/>
        </p:nvPicPr>
        <p:blipFill>
          <a:blip r:embed="rId3"/>
          <a:stretch>
            <a:fillRect/>
          </a:stretch>
        </p:blipFill>
        <p:spPr>
          <a:xfrm>
            <a:off x="0" y="0"/>
            <a:ext cx="9144000" cy="6858000"/>
          </a:xfrm>
          <a:prstGeom prst="rect">
            <a:avLst/>
          </a:prstGeom>
          <a:noFill/>
          <a:ln w="9525">
            <a:noFill/>
          </a:ln>
        </p:spPr>
      </p:pic>
      <p:pic>
        <p:nvPicPr>
          <p:cNvPr id="8" name="Picture 3" descr="images863125_congnghiep1"/>
          <p:cNvPicPr>
            <a:picLocks noChangeAspect="1"/>
          </p:cNvPicPr>
          <p:nvPr/>
        </p:nvPicPr>
        <p:blipFill>
          <a:blip r:embed="rId4"/>
          <a:stretch>
            <a:fillRect/>
          </a:stretch>
        </p:blipFill>
        <p:spPr>
          <a:xfrm>
            <a:off x="0" y="0"/>
            <a:ext cx="9144000" cy="6705600"/>
          </a:xfrm>
          <a:prstGeom prst="rect">
            <a:avLst/>
          </a:prstGeom>
          <a:noFill/>
          <a:ln w="9525">
            <a:noFill/>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20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diamond(in)">
                                      <p:cBhvr>
                                        <p:cTn id="12" dur="20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32"/>
                                        </p:tgtEl>
                                        <p:attrNameLst>
                                          <p:attrName>style.visibility</p:attrName>
                                        </p:attrNameLst>
                                      </p:cBhvr>
                                      <p:to>
                                        <p:strVal val="visible"/>
                                      </p:to>
                                    </p:set>
                                    <p:animEffect transition="in" filter="dissolve">
                                      <p:cBhvr>
                                        <p:cTn id="17" dur="2000"/>
                                        <p:tgtEl>
                                          <p:spTgt spid="10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2946" name="Picture 3" descr="MIX35032"/>
          <p:cNvPicPr>
            <a:picLocks noChangeAspect="1"/>
          </p:cNvPicPr>
          <p:nvPr/>
        </p:nvPicPr>
        <p:blipFill>
          <a:blip r:embed="rId1"/>
          <a:stretch>
            <a:fillRect/>
          </a:stretch>
        </p:blipFill>
        <p:spPr>
          <a:xfrm>
            <a:off x="0" y="0"/>
            <a:ext cx="9144000" cy="6172200"/>
          </a:xfrm>
          <a:prstGeom prst="rect">
            <a:avLst/>
          </a:prstGeom>
          <a:noFill/>
          <a:ln w="9525">
            <a:noFill/>
          </a:ln>
        </p:spPr>
      </p:pic>
      <p:sp>
        <p:nvSpPr>
          <p:cNvPr id="3" name="Text Box 7"/>
          <p:cNvSpPr txBox="1">
            <a:spLocks noChangeArrowheads="1"/>
          </p:cNvSpPr>
          <p:nvPr/>
        </p:nvSpPr>
        <p:spPr bwMode="auto">
          <a:xfrm>
            <a:off x="0" y="6211888"/>
            <a:ext cx="9144000" cy="646113"/>
          </a:xfrm>
          <a:prstGeom prst="rect">
            <a:avLst/>
          </a:prstGeom>
          <a:gradFill rotWithShape="1">
            <a:gsLst>
              <a:gs pos="0">
                <a:schemeClr val="accent2"/>
              </a:gs>
              <a:gs pos="50000">
                <a:schemeClr val="bg1"/>
              </a:gs>
              <a:gs pos="100000">
                <a:schemeClr val="accent2"/>
              </a:gs>
            </a:gsLst>
            <a:lin ang="5400000" scaled="1"/>
          </a:gradFill>
          <a:ln w="9525">
            <a:solidFill>
              <a:schemeClr val="accent2"/>
            </a:solidFill>
            <a:miter lim="800000"/>
          </a:ln>
          <a:effectLst/>
        </p:spPr>
        <p:txBody>
          <a:bodyPr lIns="91170" tIns="45569" rIns="91170" bIns="45569">
            <a:spAutoFit/>
          </a:bodyPr>
          <a:lstStyle/>
          <a:p>
            <a:pPr marR="0" defTabSz="914400">
              <a:spcBef>
                <a:spcPct val="50000"/>
              </a:spcBef>
              <a:buClrTx/>
              <a:buSzTx/>
              <a:buFontTx/>
              <a:buNone/>
              <a:defRPr/>
            </a:pPr>
            <a:r>
              <a:rPr kumimoji="0" lang="en-US" sz="3600" kern="1200" cap="none" spc="0" normalizeH="0" baseline="0" noProof="0" dirty="0">
                <a:latin typeface="Arial" panose="020B0604020202020204" pitchFamily="34" charset="0"/>
                <a:ea typeface="+mn-ea"/>
                <a:cs typeface="+mn-cs"/>
              </a:rPr>
              <a:t>               </a:t>
            </a:r>
            <a:r>
              <a:rPr kumimoji="0" lang="en-US" sz="3600" kern="1200" cap="none" spc="0" normalizeH="0" baseline="0" noProof="0" dirty="0" err="1">
                <a:latin typeface="Arial" panose="020B0604020202020204" pitchFamily="34" charset="0"/>
                <a:ea typeface="+mn-ea"/>
                <a:cs typeface="+mn-cs"/>
              </a:rPr>
              <a:t>Đồng</a:t>
            </a:r>
            <a:r>
              <a:rPr kumimoji="0" lang="en-US" sz="3600" kern="1200" cap="none" spc="0" normalizeH="0" baseline="0" noProof="0" dirty="0">
                <a:latin typeface="Arial" panose="020B0604020202020204" pitchFamily="34" charset="0"/>
                <a:ea typeface="+mn-ea"/>
                <a:cs typeface="+mn-cs"/>
              </a:rPr>
              <a:t> </a:t>
            </a:r>
            <a:r>
              <a:rPr kumimoji="0" lang="en-US" sz="3600" kern="1200" cap="none" spc="0" normalizeH="0" baseline="0" noProof="0" dirty="0" err="1">
                <a:latin typeface="Arial" panose="020B0604020202020204" pitchFamily="34" charset="0"/>
                <a:ea typeface="+mn-ea"/>
                <a:cs typeface="+mn-cs"/>
              </a:rPr>
              <a:t>lúa</a:t>
            </a:r>
            <a:r>
              <a:rPr kumimoji="0" lang="en-US" sz="3600" kern="1200" cap="none" spc="0" normalizeH="0" baseline="0" noProof="0" dirty="0">
                <a:latin typeface="Arial" panose="020B0604020202020204" pitchFamily="34" charset="0"/>
                <a:ea typeface="+mn-ea"/>
                <a:cs typeface="+mn-cs"/>
              </a:rPr>
              <a:t> </a:t>
            </a:r>
            <a:r>
              <a:rPr kumimoji="0" lang="en-US" sz="3600" kern="1200" cap="none" spc="0" normalizeH="0" baseline="0" noProof="0" dirty="0" err="1">
                <a:latin typeface="Arial" panose="020B0604020202020204" pitchFamily="34" charset="0"/>
                <a:ea typeface="+mn-ea"/>
                <a:cs typeface="+mn-cs"/>
              </a:rPr>
              <a:t>bát</a:t>
            </a:r>
            <a:r>
              <a:rPr kumimoji="0" lang="en-US" sz="3600" kern="1200" cap="none" spc="0" normalizeH="0" baseline="0" noProof="0" dirty="0">
                <a:latin typeface="Arial" panose="020B0604020202020204" pitchFamily="34" charset="0"/>
                <a:ea typeface="+mn-ea"/>
                <a:cs typeface="+mn-cs"/>
              </a:rPr>
              <a:t> </a:t>
            </a:r>
            <a:r>
              <a:rPr kumimoji="0" lang="en-US" sz="3600" kern="1200" cap="none" spc="0" normalizeH="0" baseline="0" noProof="0" dirty="0" err="1">
                <a:latin typeface="Arial" panose="020B0604020202020204" pitchFamily="34" charset="0"/>
                <a:ea typeface="+mn-ea"/>
                <a:cs typeface="+mn-cs"/>
              </a:rPr>
              <a:t>ngát</a:t>
            </a:r>
            <a:r>
              <a:rPr kumimoji="0" lang="en-US" sz="3600" kern="1200" cap="none" spc="0" normalizeH="0" baseline="0" noProof="0" dirty="0">
                <a:latin typeface="Arial" panose="020B0604020202020204" pitchFamily="34" charset="0"/>
                <a:ea typeface="+mn-ea"/>
                <a:cs typeface="+mn-cs"/>
              </a:rPr>
              <a:t> </a:t>
            </a:r>
            <a:r>
              <a:rPr kumimoji="0" lang="en-US" sz="3600" kern="1200" cap="none" spc="0" normalizeH="0" baseline="0" noProof="0" dirty="0" err="1">
                <a:latin typeface="Arial" panose="020B0604020202020204" pitchFamily="34" charset="0"/>
                <a:ea typeface="+mn-ea"/>
                <a:cs typeface="+mn-cs"/>
              </a:rPr>
              <a:t>vàng</a:t>
            </a:r>
            <a:r>
              <a:rPr kumimoji="0" lang="en-US" sz="3600" kern="1200" cap="none" spc="0" normalizeH="0" baseline="0" noProof="0" dirty="0">
                <a:latin typeface="Arial" panose="020B0604020202020204" pitchFamily="34" charset="0"/>
                <a:ea typeface="+mn-ea"/>
                <a:cs typeface="+mn-cs"/>
              </a:rPr>
              <a:t> </a:t>
            </a:r>
            <a:r>
              <a:rPr kumimoji="0" lang="en-US" sz="3600" kern="1200" cap="none" spc="0" normalizeH="0" baseline="0" noProof="0" dirty="0" err="1">
                <a:latin typeface="Arial" panose="020B0604020202020204" pitchFamily="34" charset="0"/>
                <a:ea typeface="+mn-ea"/>
                <a:cs typeface="+mn-cs"/>
              </a:rPr>
              <a:t>thơm</a:t>
            </a:r>
            <a:endParaRPr kumimoji="0" lang="en-US" sz="3600" kern="1200" cap="none" spc="0" normalizeH="0" baseline="0" noProof="0" dirty="0">
              <a:latin typeface="Arial" panose="020B0604020202020204" pitchFamily="34" charset="0"/>
              <a:ea typeface="+mn-ea"/>
              <a:cs typeface="+mn-cs"/>
            </a:endParaRPr>
          </a:p>
        </p:txBody>
      </p:sp>
      <p:grpSp>
        <p:nvGrpSpPr>
          <p:cNvPr id="4" name="Group 3"/>
          <p:cNvGrpSpPr/>
          <p:nvPr/>
        </p:nvGrpSpPr>
        <p:grpSpPr>
          <a:xfrm>
            <a:off x="0" y="0"/>
            <a:ext cx="9144000" cy="7018338"/>
            <a:chOff x="0" y="0"/>
            <a:chExt cx="9144000" cy="7017559"/>
          </a:xfrm>
        </p:grpSpPr>
        <p:pic>
          <p:nvPicPr>
            <p:cNvPr id="82949" name="Picture 6" descr="doi-che-moc-chau-6"/>
            <p:cNvPicPr>
              <a:picLocks noChangeAspect="1"/>
            </p:cNvPicPr>
            <p:nvPr/>
          </p:nvPicPr>
          <p:blipFill>
            <a:blip r:embed="rId2"/>
            <a:stretch>
              <a:fillRect/>
            </a:stretch>
          </p:blipFill>
          <p:spPr>
            <a:xfrm>
              <a:off x="0" y="0"/>
              <a:ext cx="9144000" cy="6248400"/>
            </a:xfrm>
            <a:prstGeom prst="rect">
              <a:avLst/>
            </a:prstGeom>
            <a:noFill/>
            <a:ln w="9525">
              <a:noFill/>
            </a:ln>
          </p:spPr>
        </p:pic>
        <p:sp>
          <p:nvSpPr>
            <p:cNvPr id="6" name="Text Box 7"/>
            <p:cNvSpPr txBox="1">
              <a:spLocks noChangeArrowheads="1"/>
            </p:cNvSpPr>
            <p:nvPr/>
          </p:nvSpPr>
          <p:spPr bwMode="auto">
            <a:xfrm>
              <a:off x="0" y="6247706"/>
              <a:ext cx="9144000" cy="769853"/>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4025" lvl="1" indent="190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09955" lvl="2" indent="127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67155" lvl="3" indent="127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1180" lvl="4" indent="317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spcBef>
                  <a:spcPct val="50000"/>
                </a:spcBef>
                <a:buNone/>
              </a:pPr>
              <a:r>
                <a:rPr sz="4400" dirty="0">
                  <a:solidFill>
                    <a:srgbClr val="843C0C"/>
                  </a:solidFill>
                  <a:latin typeface="Times New Roman" panose="02020603050405020304" pitchFamily="18" charset="0"/>
                  <a:cs typeface="Times New Roman" panose="02020603050405020304" pitchFamily="18" charset="0"/>
                </a:rPr>
                <a:t>                     Nông trường chè</a:t>
              </a:r>
              <a:endParaRPr sz="4400" dirty="0">
                <a:solidFill>
                  <a:srgbClr val="843C0C"/>
                </a:solidFill>
                <a:latin typeface="Times New Roman" panose="02020603050405020304" pitchFamily="18" charset="0"/>
                <a:ea typeface="Times New Roman" panose="02020603050405020304" pitchFamily="18"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Picture 12" descr="Kết quả hình ảnh cho khu phố hiện đại ở việt nam"/>
          <p:cNvPicPr>
            <a:picLocks noChangeAspect="1"/>
          </p:cNvPicPr>
          <p:nvPr/>
        </p:nvPicPr>
        <p:blipFill>
          <a:blip r:embed="rId1"/>
          <a:stretch>
            <a:fillRect/>
          </a:stretch>
        </p:blipFill>
        <p:spPr>
          <a:xfrm>
            <a:off x="304800" y="0"/>
            <a:ext cx="8458200" cy="6810375"/>
          </a:xfrm>
          <a:prstGeom prst="rect">
            <a:avLst/>
          </a:prstGeom>
          <a:noFill/>
          <a:ln w="9525">
            <a:noFill/>
          </a:ln>
        </p:spPr>
      </p:pic>
      <p:pic>
        <p:nvPicPr>
          <p:cNvPr id="4" name="Picture 10" descr="Kết quả hình ảnh cho giàn khoan dầu khí việt nam"/>
          <p:cNvPicPr>
            <a:picLocks noChangeAspect="1"/>
          </p:cNvPicPr>
          <p:nvPr/>
        </p:nvPicPr>
        <p:blipFill>
          <a:blip r:embed="rId2"/>
          <a:stretch>
            <a:fillRect/>
          </a:stretch>
        </p:blipFill>
        <p:spPr>
          <a:xfrm>
            <a:off x="312738" y="0"/>
            <a:ext cx="8678862" cy="6858000"/>
          </a:xfrm>
          <a:prstGeom prst="rect">
            <a:avLst/>
          </a:prstGeom>
          <a:noFill/>
          <a:ln w="9525">
            <a:noFill/>
          </a:ln>
        </p:spPr>
      </p:pic>
      <p:pic>
        <p:nvPicPr>
          <p:cNvPr id="5" name="Picture 4"/>
          <p:cNvPicPr>
            <a:picLocks noChangeAspect="1"/>
          </p:cNvPicPr>
          <p:nvPr/>
        </p:nvPicPr>
        <p:blipFill>
          <a:blip r:embed="rId3"/>
          <a:stretch>
            <a:fillRect/>
          </a:stretch>
        </p:blipFill>
        <p:spPr>
          <a:xfrm>
            <a:off x="304800" y="36513"/>
            <a:ext cx="8686800" cy="6858000"/>
          </a:xfrm>
          <a:prstGeom prst="rect">
            <a:avLst/>
          </a:prstGeom>
          <a:noFill/>
          <a:ln w="9525">
            <a:noFill/>
          </a:ln>
        </p:spPr>
      </p:pic>
      <p:pic>
        <p:nvPicPr>
          <p:cNvPr id="8" name="Picture 4" descr="Trang10-toxe2tangA2T"/>
          <p:cNvPicPr>
            <a:picLocks noChangeAspect="1"/>
          </p:cNvPicPr>
          <p:nvPr>
            <p:ph type="body" idx="4294967295"/>
          </p:nvPr>
        </p:nvPicPr>
        <p:blipFill>
          <a:blip r:embed="rId4"/>
          <a:srcRect/>
          <a:stretch>
            <a:fillRect/>
          </a:stretch>
        </p:blipFill>
        <p:spPr>
          <a:xfrm>
            <a:off x="533400" y="69850"/>
            <a:ext cx="8610600" cy="6824663"/>
          </a:xfrm>
          <a:ln/>
        </p:spPr>
      </p:pic>
      <p:pic>
        <p:nvPicPr>
          <p:cNvPr id="10" name="Picture 4" descr="Vuichoi_2"/>
          <p:cNvPicPr>
            <a:picLocks noChangeAspect="1"/>
          </p:cNvPicPr>
          <p:nvPr/>
        </p:nvPicPr>
        <p:blipFill>
          <a:blip r:embed="rId5"/>
          <a:stretch>
            <a:fillRect/>
          </a:stretch>
        </p:blipFill>
        <p:spPr>
          <a:xfrm>
            <a:off x="0" y="0"/>
            <a:ext cx="9144000" cy="6816725"/>
          </a:xfrm>
          <a:prstGeom prst="rect">
            <a:avLst/>
          </a:prstGeom>
          <a:noFill/>
          <a:ln w="9525">
            <a:noFill/>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1202" name="图片 44037" descr="1-34"/>
          <p:cNvPicPr>
            <a:picLocks noChangeAspect="1"/>
          </p:cNvPicPr>
          <p:nvPr/>
        </p:nvPicPr>
        <p:blipFill>
          <a:blip r:embed="rId1"/>
          <a:stretch>
            <a:fillRect/>
          </a:stretch>
        </p:blipFill>
        <p:spPr>
          <a:xfrm>
            <a:off x="0" y="2874963"/>
            <a:ext cx="2832100" cy="3983037"/>
          </a:xfrm>
          <a:prstGeom prst="rect">
            <a:avLst/>
          </a:prstGeom>
          <a:noFill/>
          <a:ln w="9525">
            <a:noFill/>
          </a:ln>
        </p:spPr>
      </p:pic>
      <p:pic>
        <p:nvPicPr>
          <p:cNvPr id="51203" name="图片 44038" descr="1-33"/>
          <p:cNvPicPr>
            <a:picLocks noChangeAspect="1"/>
          </p:cNvPicPr>
          <p:nvPr/>
        </p:nvPicPr>
        <p:blipFill>
          <a:blip r:embed="rId2"/>
          <a:stretch>
            <a:fillRect/>
          </a:stretch>
        </p:blipFill>
        <p:spPr>
          <a:xfrm rot="303119">
            <a:off x="6677025" y="7938"/>
            <a:ext cx="2112963" cy="6858000"/>
          </a:xfrm>
          <a:prstGeom prst="rect">
            <a:avLst/>
          </a:prstGeom>
          <a:noFill/>
          <a:ln w="9525">
            <a:noFill/>
          </a:ln>
        </p:spPr>
      </p:pic>
      <p:pic>
        <p:nvPicPr>
          <p:cNvPr id="51204" name="图片 44040" descr="11"/>
          <p:cNvPicPr>
            <a:picLocks noChangeAspect="1"/>
          </p:cNvPicPr>
          <p:nvPr/>
        </p:nvPicPr>
        <p:blipFill>
          <a:blip r:embed="rId3"/>
          <a:stretch>
            <a:fillRect/>
          </a:stretch>
        </p:blipFill>
        <p:spPr>
          <a:xfrm>
            <a:off x="2020888" y="363538"/>
            <a:ext cx="4959350" cy="6494462"/>
          </a:xfrm>
          <a:prstGeom prst="rect">
            <a:avLst/>
          </a:prstGeom>
          <a:noFill/>
          <a:ln w="9525">
            <a:noFill/>
          </a:ln>
        </p:spPr>
      </p:pic>
      <p:sp>
        <p:nvSpPr>
          <p:cNvPr id="2" name="Rectangle 1"/>
          <p:cNvSpPr/>
          <p:nvPr/>
        </p:nvSpPr>
        <p:spPr>
          <a:xfrm>
            <a:off x="2286000" y="2560638"/>
            <a:ext cx="3673475" cy="1754187"/>
          </a:xfrm>
          <a:prstGeom prst="rect">
            <a:avLst/>
          </a:prstGeom>
          <a:noFill/>
          <a:ln w="9525">
            <a:noFill/>
          </a:ln>
        </p:spPr>
        <p:txBody>
          <a:bodyPr lIns="90876" tIns="45422" rIns="90876" bIns="45422">
            <a:spAutoFit/>
          </a:bodyPr>
          <a:p>
            <a:pPr algn="ctr" defTabSz="452755" eaLnBrk="1" hangingPunct="1">
              <a:buNone/>
            </a:pPr>
            <a:r>
              <a:rPr lang="vi-VN" altLang="en-US" sz="3600" b="1" dirty="0">
                <a:solidFill>
                  <a:srgbClr val="1E4649"/>
                </a:solidFill>
                <a:latin typeface="Times New Roman" panose="02020603050405020304" pitchFamily="18" charset="0"/>
                <a:ea typeface="SimSun" panose="02010600030101010101" pitchFamily="2" charset="-122"/>
              </a:rPr>
              <a:t>Ý nghĩa của câu chuyện Hai chị em là gì?</a:t>
            </a:r>
            <a:endParaRPr lang="vi-VN" altLang="en-US" sz="3600" b="1" dirty="0">
              <a:solidFill>
                <a:srgbClr val="1E4649"/>
              </a:solidFill>
              <a:latin typeface="Times New Roman" panose="02020603050405020304" pitchFamily="18" charset="0"/>
              <a:ea typeface="SimSun" panose="02010600030101010101" pitchFamily="2"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89795" name="Picture 3"/>
          <p:cNvPicPr>
            <a:picLocks noChangeAspect="1"/>
          </p:cNvPicPr>
          <p:nvPr/>
        </p:nvPicPr>
        <p:blipFill>
          <a:blip r:embed="rId1"/>
          <a:stretch>
            <a:fillRect/>
          </a:stretch>
        </p:blipFill>
        <p:spPr>
          <a:xfrm>
            <a:off x="4568825" y="0"/>
            <a:ext cx="4953000" cy="6858000"/>
          </a:xfrm>
          <a:prstGeom prst="rect">
            <a:avLst/>
          </a:prstGeom>
          <a:noFill/>
          <a:ln w="9525">
            <a:noFill/>
          </a:ln>
        </p:spPr>
      </p:pic>
      <p:pic>
        <p:nvPicPr>
          <p:cNvPr id="84995" name="Picture 2" descr="C:\Users\User\Pictures\anh-hung-pham-tuan-soha.vn-1-ba804.jpg"/>
          <p:cNvPicPr>
            <a:picLocks noChangeAspect="1"/>
          </p:cNvPicPr>
          <p:nvPr/>
        </p:nvPicPr>
        <p:blipFill>
          <a:blip r:embed="rId2"/>
          <a:stretch>
            <a:fillRect/>
          </a:stretch>
        </p:blipFill>
        <p:spPr>
          <a:xfrm>
            <a:off x="-304800" y="0"/>
            <a:ext cx="5029200" cy="685800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withEffect">
                                  <p:stCondLst>
                                    <p:cond delay="0"/>
                                  </p:stCondLst>
                                  <p:childTnLst>
                                    <p:set>
                                      <p:cBhvr>
                                        <p:cTn id="6" dur="1" fill="hold">
                                          <p:stCondLst>
                                            <p:cond delay="0"/>
                                          </p:stCondLst>
                                        </p:cTn>
                                        <p:tgtEl>
                                          <p:spTgt spid="289795"/>
                                        </p:tgtEl>
                                        <p:attrNameLst>
                                          <p:attrName>style.visibility</p:attrName>
                                        </p:attrNameLst>
                                      </p:cBhvr>
                                      <p:to>
                                        <p:strVal val="visible"/>
                                      </p:to>
                                    </p:set>
                                    <p:animEffect transition="in" filter="diamond(out)">
                                      <p:cBhvr>
                                        <p:cTn id="7" dur="1000"/>
                                        <p:tgtEl>
                                          <p:spTgt spid="289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2" name="Google Shape;142;p7"/>
          <p:cNvPicPr preferRelativeResize="0">
            <a:picLocks noChangeAspect="1"/>
          </p:cNvPicPr>
          <p:nvPr/>
        </p:nvPicPr>
        <p:blipFill>
          <a:blip r:embed="rId1"/>
          <a:stretch>
            <a:fillRect/>
          </a:stretch>
        </p:blipFill>
        <p:spPr>
          <a:xfrm>
            <a:off x="357188" y="1293813"/>
            <a:ext cx="3619500" cy="4826000"/>
          </a:xfrm>
          <a:prstGeom prst="rect">
            <a:avLst/>
          </a:prstGeom>
          <a:noFill/>
          <a:ln w="9525">
            <a:noFill/>
          </a:ln>
        </p:spPr>
      </p:pic>
      <p:grpSp>
        <p:nvGrpSpPr>
          <p:cNvPr id="41" name="组合 15"/>
          <p:cNvGrpSpPr/>
          <p:nvPr/>
        </p:nvGrpSpPr>
        <p:grpSpPr>
          <a:xfrm>
            <a:off x="3879850" y="338138"/>
            <a:ext cx="4719638" cy="5119687"/>
            <a:chOff x="5390436" y="1746500"/>
            <a:chExt cx="4242825" cy="3364999"/>
          </a:xfrm>
        </p:grpSpPr>
        <p:pic>
          <p:nvPicPr>
            <p:cNvPr id="86021" name="图片 3"/>
            <p:cNvPicPr>
              <a:picLocks noChangeAspect="1"/>
            </p:cNvPicPr>
            <p:nvPr/>
          </p:nvPicPr>
          <p:blipFill>
            <a:blip r:embed="rId2"/>
            <a:stretch>
              <a:fillRect/>
            </a:stretch>
          </p:blipFill>
          <p:spPr>
            <a:xfrm>
              <a:off x="5390436" y="1746500"/>
              <a:ext cx="4242825" cy="3364999"/>
            </a:xfrm>
            <a:prstGeom prst="rect">
              <a:avLst/>
            </a:prstGeom>
            <a:noFill/>
            <a:ln w="9525">
              <a:noFill/>
            </a:ln>
          </p:spPr>
        </p:pic>
        <p:sp>
          <p:nvSpPr>
            <p:cNvPr id="44" name="文本框 35"/>
            <p:cNvSpPr txBox="1"/>
            <p:nvPr/>
          </p:nvSpPr>
          <p:spPr>
            <a:xfrm>
              <a:off x="5750070" y="2776346"/>
              <a:ext cx="3707655" cy="1840576"/>
            </a:xfrm>
            <a:prstGeom prst="rect">
              <a:avLst/>
            </a:prstGeom>
            <a:noFill/>
          </p:spPr>
          <p:txBody>
            <a:bodyPr>
              <a:spAutoFit/>
            </a:bodyPr>
            <a:p>
              <a:pPr algn="ctr" eaLnBrk="1" hangingPunct="1">
                <a:buClr>
                  <a:srgbClr val="000000"/>
                </a:buClr>
                <a:buNone/>
              </a:pPr>
              <a:r>
                <a:rPr lang="vi-VN" altLang="zh-CN" sz="4400" b="1" dirty="0">
                  <a:solidFill>
                    <a:srgbClr val="E75D55"/>
                  </a:solidFill>
                  <a:latin typeface="Times New Roman" panose="02020603050405020304" pitchFamily="18" charset="0"/>
                  <a:ea typeface="方正少儿简体"/>
                  <a:sym typeface="Arial" panose="020B0604020202020204" pitchFamily="34" charset="0"/>
                </a:rPr>
                <a:t>Em mơ ước đất nước ta mai sau sẽ phát triển như thế nào?</a:t>
              </a:r>
              <a:endParaRPr lang="zh-CN" altLang="en-US" sz="5400" b="1" dirty="0">
                <a:solidFill>
                  <a:srgbClr val="E75D55"/>
                </a:solidFill>
                <a:latin typeface="Times New Roman" panose="02020603050405020304" pitchFamily="18" charset="0"/>
                <a:ea typeface="方正少儿简体"/>
                <a:sym typeface="Arial" panose="020B0604020202020204" pitchFamily="34" charset="0"/>
              </a:endParaRPr>
            </a:p>
          </p:txBody>
        </p:sp>
      </p:grpSp>
      <p:sp>
        <p:nvSpPr>
          <p:cNvPr id="45" name="TextBox 44"/>
          <p:cNvSpPr txBox="1"/>
          <p:nvPr/>
        </p:nvSpPr>
        <p:spPr>
          <a:xfrm>
            <a:off x="554038" y="61913"/>
            <a:ext cx="3725863" cy="1570038"/>
          </a:xfrm>
          <a:prstGeom prst="rect">
            <a:avLst/>
          </a:prstGeom>
          <a:noFill/>
        </p:spPr>
        <p:txBody>
          <a:bodyPr lIns="91270" tIns="45625" rIns="91270" bIns="45625">
            <a:spAutoFit/>
          </a:bodyPr>
          <a:p>
            <a:pPr algn="ctr" eaLnBrk="1" hangingPunct="1">
              <a:buClr>
                <a:srgbClr val="000000"/>
              </a:buClr>
              <a:buNone/>
            </a:pPr>
            <a:r>
              <a:rPr sz="4800" b="1" dirty="0">
                <a:solidFill>
                  <a:srgbClr val="C00000"/>
                </a:solidFill>
                <a:latin typeface="Times New Roman" panose="02020603050405020304" pitchFamily="18" charset="0"/>
                <a:cs typeface="Times New Roman" panose="02020603050405020304" pitchFamily="18" charset="0"/>
                <a:sym typeface="Arial" panose="020B0604020202020204" pitchFamily="34" charset="0"/>
              </a:rPr>
              <a:t>Chia sẻ cảm nghĩ</a:t>
            </a:r>
            <a:endParaRPr sz="4800" b="1" dirty="0">
              <a:solidFill>
                <a:srgbClr val="C00000"/>
              </a:solidFill>
              <a:latin typeface="Times New Roman" panose="02020603050405020304" pitchFamily="18" charset="0"/>
              <a:ea typeface="Times New Roman" panose="02020603050405020304" pitchFamily="18" charset="0"/>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42"/>
                                        </p:tgtEl>
                                        <p:attrNameLst>
                                          <p:attrName>style.visibility</p:attrName>
                                        </p:attrNameLst>
                                      </p:cBhvr>
                                      <p:to>
                                        <p:strVal val="visible"/>
                                      </p:to>
                                    </p:set>
                                    <p:animEffect transition="in" filter="circle(in)">
                                      <p:cBhvr>
                                        <p:cTn id="7" dur="2000"/>
                                        <p:tgtEl>
                                          <p:spTgt spid="142"/>
                                        </p:tgtEl>
                                      </p:cBhvr>
                                    </p:animEffect>
                                  </p:childTnLst>
                                </p:cTn>
                              </p:par>
                              <p:par>
                                <p:cTn id="8" presetID="6" presetClass="entr" presetSubtype="16"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circle(in)">
                                      <p:cBhvr>
                                        <p:cTn id="10"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88066" name="Picture 3"/>
          <p:cNvPicPr>
            <a:picLocks noChangeAspect="1"/>
          </p:cNvPicPr>
          <p:nvPr/>
        </p:nvPicPr>
        <p:blipFill>
          <a:blip r:embed="rId1"/>
          <a:stretch>
            <a:fillRect/>
          </a:stretch>
        </p:blipFill>
        <p:spPr>
          <a:xfrm>
            <a:off x="0" y="0"/>
            <a:ext cx="9144000" cy="5410200"/>
          </a:xfrm>
          <a:prstGeom prst="rect">
            <a:avLst/>
          </a:prstGeom>
          <a:noFill/>
          <a:ln w="9525">
            <a:noFill/>
          </a:ln>
        </p:spPr>
      </p:pic>
      <p:sp>
        <p:nvSpPr>
          <p:cNvPr id="3" name="TextBox 2"/>
          <p:cNvSpPr txBox="1"/>
          <p:nvPr/>
        </p:nvSpPr>
        <p:spPr>
          <a:xfrm>
            <a:off x="479425" y="5759450"/>
            <a:ext cx="8305800" cy="646113"/>
          </a:xfrm>
          <a:prstGeom prst="rect">
            <a:avLst/>
          </a:prstGeom>
          <a:noFill/>
          <a:ln w="9525">
            <a:noFill/>
          </a:ln>
        </p:spPr>
        <p:txBody>
          <a:bodyPr lIns="91170" tIns="45569" rIns="91170" bIns="45569">
            <a:spAutoFit/>
          </a:bodyPr>
          <a:p>
            <a:pPr algn="ctr"/>
            <a:r>
              <a:rPr lang="en-US" altLang="en-US" sz="3600" b="1" dirty="0">
                <a:solidFill>
                  <a:srgbClr val="0000FF"/>
                </a:solidFill>
                <a:latin typeface="Times New Roman" panose="02020603050405020304" pitchFamily="18" charset="0"/>
                <a:cs typeface="Times New Roman" panose="02020603050405020304" pitchFamily="18" charset="0"/>
              </a:rPr>
              <a:t>Trăng mai còn sáng hơn nói lên điều gì?</a:t>
            </a:r>
            <a:endParaRPr lang="en-US" altLang="en-US" sz="3600" b="1" dirty="0">
              <a:solidFill>
                <a:srgbClr val="0000FF"/>
              </a:solidFill>
              <a:latin typeface="Times New Roman" panose="02020603050405020304" pitchFamily="18" charset="0"/>
              <a:ea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1996" name="图片 41995" descr="13"/>
          <p:cNvPicPr>
            <a:picLocks noChangeAspect="1"/>
          </p:cNvPicPr>
          <p:nvPr/>
        </p:nvPicPr>
        <p:blipFill>
          <a:blip r:embed="rId1"/>
          <a:stretch>
            <a:fillRect/>
          </a:stretch>
        </p:blipFill>
        <p:spPr>
          <a:xfrm>
            <a:off x="5475288" y="406400"/>
            <a:ext cx="3492500" cy="3862388"/>
          </a:xfrm>
          <a:prstGeom prst="rect">
            <a:avLst/>
          </a:prstGeom>
          <a:noFill/>
          <a:ln w="9525">
            <a:noFill/>
          </a:ln>
        </p:spPr>
      </p:pic>
      <p:pic>
        <p:nvPicPr>
          <p:cNvPr id="41997" name="图片 41996" descr="14"/>
          <p:cNvPicPr>
            <a:picLocks noChangeAspect="1"/>
          </p:cNvPicPr>
          <p:nvPr/>
        </p:nvPicPr>
        <p:blipFill>
          <a:blip r:embed="rId2"/>
          <a:stretch>
            <a:fillRect/>
          </a:stretch>
        </p:blipFill>
        <p:spPr>
          <a:xfrm>
            <a:off x="0" y="0"/>
            <a:ext cx="5454650" cy="6183313"/>
          </a:xfrm>
          <a:prstGeom prst="rect">
            <a:avLst/>
          </a:prstGeom>
          <a:noFill/>
          <a:ln w="9525">
            <a:noFill/>
          </a:ln>
        </p:spPr>
      </p:pic>
      <p:pic>
        <p:nvPicPr>
          <p:cNvPr id="90116" name="图片 41997" descr="1"/>
          <p:cNvPicPr>
            <a:picLocks noChangeAspect="1"/>
          </p:cNvPicPr>
          <p:nvPr/>
        </p:nvPicPr>
        <p:blipFill>
          <a:blip r:embed="rId3"/>
          <a:stretch>
            <a:fillRect/>
          </a:stretch>
        </p:blipFill>
        <p:spPr>
          <a:xfrm>
            <a:off x="0" y="5616575"/>
            <a:ext cx="9144000" cy="1241425"/>
          </a:xfrm>
          <a:prstGeom prst="rect">
            <a:avLst/>
          </a:prstGeom>
          <a:noFill/>
          <a:ln w="9525">
            <a:noFill/>
          </a:ln>
        </p:spPr>
      </p:pic>
      <p:sp>
        <p:nvSpPr>
          <p:cNvPr id="2" name="TextBox 1"/>
          <p:cNvSpPr txBox="1"/>
          <p:nvPr/>
        </p:nvSpPr>
        <p:spPr>
          <a:xfrm>
            <a:off x="5638800" y="2057400"/>
            <a:ext cx="2057400" cy="1323975"/>
          </a:xfrm>
          <a:prstGeom prst="rect">
            <a:avLst/>
          </a:prstGeom>
          <a:noFill/>
        </p:spPr>
        <p:txBody>
          <a:bodyPr lIns="91305" tIns="45644" rIns="91305" bIns="45644">
            <a:spAutoFit/>
          </a:bodyPr>
          <a:p>
            <a:pPr algn="ctr">
              <a:buNone/>
            </a:pPr>
            <a:r>
              <a:rPr lang="vi-VN" altLang="x-none" sz="4000" b="1" dirty="0">
                <a:solidFill>
                  <a:srgbClr val="632523"/>
                </a:solidFill>
                <a:latin typeface="Times New Roman" panose="02020603050405020304" pitchFamily="18" charset="0"/>
                <a:cs typeface="Times New Roman" panose="02020603050405020304" pitchFamily="18" charset="0"/>
              </a:rPr>
              <a:t>Ý nghĩa đoạn 3</a:t>
            </a:r>
            <a:endParaRPr sz="4000" b="1" dirty="0">
              <a:solidFill>
                <a:srgbClr val="632523"/>
              </a:solidFill>
              <a:latin typeface="Times New Roman" panose="02020603050405020304" pitchFamily="18" charset="0"/>
              <a:ea typeface="Times New Roman" panose="02020603050405020304" pitchFamily="18" charset="0"/>
            </a:endParaRPr>
          </a:p>
        </p:txBody>
      </p:sp>
      <p:sp>
        <p:nvSpPr>
          <p:cNvPr id="3" name="TextBox 2"/>
          <p:cNvSpPr txBox="1"/>
          <p:nvPr/>
        </p:nvSpPr>
        <p:spPr>
          <a:xfrm>
            <a:off x="533400" y="3149600"/>
            <a:ext cx="4495800" cy="2554288"/>
          </a:xfrm>
          <a:prstGeom prst="rect">
            <a:avLst/>
          </a:prstGeom>
          <a:noFill/>
          <a:ln w="9525">
            <a:noFill/>
          </a:ln>
        </p:spPr>
        <p:txBody>
          <a:bodyPr lIns="91305" tIns="45644" rIns="91305" bIns="45644">
            <a:spAutoFit/>
          </a:bodyPr>
          <a:p>
            <a:pPr algn="ctr"/>
            <a:r>
              <a:rPr lang="vi-VN" altLang="en-US" sz="4000" b="1" dirty="0">
                <a:solidFill>
                  <a:srgbClr val="FF6600"/>
                </a:solidFill>
                <a:latin typeface="Times New Roman" panose="02020603050405020304" pitchFamily="18" charset="0"/>
                <a:cs typeface="Times New Roman" panose="02020603050405020304" pitchFamily="18" charset="0"/>
              </a:rPr>
              <a:t>Niềm tin v</a:t>
            </a:r>
            <a:r>
              <a:rPr lang="vi-VN" altLang="en-US" sz="4000" b="1" dirty="0">
                <a:solidFill>
                  <a:srgbClr val="FF6600"/>
                </a:solidFill>
                <a:latin typeface="Times New Roman" panose="02020603050405020304" pitchFamily="18" charset="0"/>
                <a:ea typeface="Times New Roman" panose="02020603050405020304" pitchFamily="18" charset="0"/>
              </a:rPr>
              <a:t>à</a:t>
            </a:r>
            <a:r>
              <a:rPr lang="vi-VN" altLang="en-US" sz="4000" b="1" dirty="0">
                <a:solidFill>
                  <a:srgbClr val="FF6600"/>
                </a:solidFill>
                <a:latin typeface="Times New Roman" panose="02020603050405020304" pitchFamily="18" charset="0"/>
                <a:cs typeface="Times New Roman" panose="02020603050405020304" pitchFamily="18" charset="0"/>
              </a:rPr>
              <a:t>o tương lại tươi đẹp sẽ đến với các em v</a:t>
            </a:r>
            <a:r>
              <a:rPr lang="vi-VN" altLang="en-US" sz="4000" b="1" dirty="0">
                <a:solidFill>
                  <a:srgbClr val="FF6600"/>
                </a:solidFill>
                <a:latin typeface="Times New Roman" panose="02020603050405020304" pitchFamily="18" charset="0"/>
                <a:ea typeface="Times New Roman" panose="02020603050405020304" pitchFamily="18" charset="0"/>
              </a:rPr>
              <a:t>à</a:t>
            </a:r>
            <a:r>
              <a:rPr lang="vi-VN" altLang="en-US" sz="4000" b="1" dirty="0">
                <a:solidFill>
                  <a:srgbClr val="FF6600"/>
                </a:solidFill>
                <a:latin typeface="Times New Roman" panose="02020603050405020304" pitchFamily="18" charset="0"/>
                <a:cs typeface="Times New Roman" panose="02020603050405020304" pitchFamily="18" charset="0"/>
              </a:rPr>
              <a:t> đất nước</a:t>
            </a:r>
            <a:r>
              <a:rPr lang="en-US" altLang="en-US" sz="4000" b="1" dirty="0">
                <a:solidFill>
                  <a:srgbClr val="FF6600"/>
                </a:solidFill>
                <a:latin typeface="Times New Roman" panose="02020603050405020304" pitchFamily="18" charset="0"/>
                <a:cs typeface="Times New Roman" panose="02020603050405020304" pitchFamily="18" charset="0"/>
              </a:rPr>
              <a:t>.</a:t>
            </a:r>
            <a:endParaRPr lang="en-US" altLang="en-US" sz="4000" b="1" dirty="0">
              <a:solidFill>
                <a:srgbClr val="FF6600"/>
              </a:solidFill>
              <a:latin typeface="Times New Roman" panose="02020603050405020304" pitchFamily="18" charset="0"/>
              <a:ea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1997"/>
                                        </p:tgtEl>
                                        <p:attrNameLst>
                                          <p:attrName>style.visibility</p:attrName>
                                        </p:attrNameLst>
                                      </p:cBhvr>
                                      <p:to>
                                        <p:strVal val="visible"/>
                                      </p:to>
                                    </p:set>
                                    <p:animEffect transition="in" filter="barn(outVertical)">
                                      <p:cBhvr>
                                        <p:cTn id="7" dur="500"/>
                                        <p:tgtEl>
                                          <p:spTgt spid="41997"/>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41996"/>
                                        </p:tgtEl>
                                        <p:attrNameLst>
                                          <p:attrName>style.visibility</p:attrName>
                                        </p:attrNameLst>
                                      </p:cBhvr>
                                      <p:to>
                                        <p:strVal val="visible"/>
                                      </p:to>
                                    </p:set>
                                    <p:anim calcmode="lin" valueType="num">
                                      <p:cBhvr>
                                        <p:cTn id="11" dur="1000" fill="hold"/>
                                        <p:tgtEl>
                                          <p:spTgt spid="41996"/>
                                        </p:tgtEl>
                                        <p:attrNameLst>
                                          <p:attrName>ppt_w</p:attrName>
                                        </p:attrNameLst>
                                      </p:cBhvr>
                                      <p:tavLst>
                                        <p:tav tm="0">
                                          <p:val>
                                            <p:fltVal val="0.000000"/>
                                          </p:val>
                                        </p:tav>
                                        <p:tav tm="100000">
                                          <p:val>
                                            <p:strVal val="#ppt_w"/>
                                          </p:val>
                                        </p:tav>
                                      </p:tavLst>
                                    </p:anim>
                                    <p:anim calcmode="lin" valueType="num">
                                      <p:cBhvr>
                                        <p:cTn id="12" dur="1000" fill="hold"/>
                                        <p:tgtEl>
                                          <p:spTgt spid="41996"/>
                                        </p:tgtEl>
                                        <p:attrNameLst>
                                          <p:attrName>ppt_h</p:attrName>
                                        </p:attrNameLst>
                                      </p:cBhvr>
                                      <p:tavLst>
                                        <p:tav tm="0">
                                          <p:val>
                                            <p:fltVal val="0.000000"/>
                                          </p:val>
                                        </p:tav>
                                        <p:tav tm="100000">
                                          <p:val>
                                            <p:strVal val="#ppt_h"/>
                                          </p:val>
                                        </p:tav>
                                      </p:tavLst>
                                    </p:anim>
                                    <p:anim calcmode="lin" valueType="num">
                                      <p:cBhvr>
                                        <p:cTn id="13" dur="1000" fill="hold"/>
                                        <p:tgtEl>
                                          <p:spTgt spid="41996"/>
                                        </p:tgtEl>
                                        <p:attrNameLst>
                                          <p:attrName>ppt_x</p:attrName>
                                        </p:attrNameLst>
                                      </p:cBhvr>
                                      <p:tavLst>
                                        <p:tav tm="0" fmla="#ppt_x+(cos(-2*pi*(1-$))*-#ppt_x-sin(-2*pi*(1-$))*(1-#ppt_y))*(1-$)">
                                          <p:val>
                                            <p:fltVal val="0.000000"/>
                                          </p:val>
                                        </p:tav>
                                        <p:tav tm="100000">
                                          <p:val>
                                            <p:fltVal val="1.000000"/>
                                          </p:val>
                                        </p:tav>
                                      </p:tavLst>
                                    </p:anim>
                                    <p:anim calcmode="lin" valueType="num">
                                      <p:cBhvr>
                                        <p:cTn id="14" dur="1000" fill="hold"/>
                                        <p:tgtEl>
                                          <p:spTgt spid="41996"/>
                                        </p:tgtEl>
                                        <p:attrNameLst>
                                          <p:attrName>ppt_y</p:attrName>
                                        </p:attrNameLst>
                                      </p:cBhvr>
                                      <p:tavLst>
                                        <p:tav tm="0" fmla="#ppt_y+(sin(-2*pi*(1-$))*-#ppt_x+cos(-2*pi*(1-$))*(1-#ppt_y))*(1-$)">
                                          <p:val>
                                            <p:fltVal val="0.000000"/>
                                          </p:val>
                                        </p:tav>
                                        <p:tav tm="100000">
                                          <p:val>
                                            <p:fltVal val="1.000000"/>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126" name="图片 5125" descr="15"/>
          <p:cNvPicPr>
            <a:picLocks noChangeAspect="1"/>
          </p:cNvPicPr>
          <p:nvPr/>
        </p:nvPicPr>
        <p:blipFill>
          <a:blip r:embed="rId1"/>
          <a:stretch>
            <a:fillRect/>
          </a:stretch>
        </p:blipFill>
        <p:spPr>
          <a:xfrm>
            <a:off x="687388" y="52388"/>
            <a:ext cx="7731125" cy="6034087"/>
          </a:xfrm>
          <a:prstGeom prst="rect">
            <a:avLst/>
          </a:prstGeom>
          <a:noFill/>
          <a:ln w="9525">
            <a:noFill/>
          </a:ln>
        </p:spPr>
      </p:pic>
      <p:sp>
        <p:nvSpPr>
          <p:cNvPr id="92163" name="Rectangle 1"/>
          <p:cNvSpPr/>
          <p:nvPr/>
        </p:nvSpPr>
        <p:spPr>
          <a:xfrm>
            <a:off x="1524000" y="838200"/>
            <a:ext cx="5848350" cy="4154488"/>
          </a:xfrm>
          <a:prstGeom prst="rect">
            <a:avLst/>
          </a:prstGeom>
          <a:noFill/>
          <a:ln w="9525">
            <a:noFill/>
          </a:ln>
        </p:spPr>
        <p:txBody>
          <a:bodyPr lIns="91345" tIns="45667" rIns="91345" bIns="45667">
            <a:spAutoFit/>
          </a:bodyPr>
          <a:p>
            <a:pPr algn="ctr" eaLnBrk="1" hangingPunct="1"/>
            <a:r>
              <a:rPr lang="en-US" altLang="en-US" sz="4400" b="1" u="sng" dirty="0">
                <a:solidFill>
                  <a:srgbClr val="FF0000"/>
                </a:solidFill>
                <a:latin typeface="Times New Roman" panose="02020603050405020304" pitchFamily="18" charset="0"/>
                <a:ea typeface="SimSun" panose="02010600030101010101" pitchFamily="2" charset="-122"/>
              </a:rPr>
              <a:t>NỘI DUNG</a:t>
            </a:r>
            <a:r>
              <a:rPr lang="en-US" altLang="en-US" sz="4400" b="1" dirty="0">
                <a:solidFill>
                  <a:srgbClr val="000000"/>
                </a:solidFill>
                <a:latin typeface="Times New Roman" panose="02020603050405020304" pitchFamily="18" charset="0"/>
                <a:ea typeface="SimSun" panose="02010600030101010101" pitchFamily="2" charset="-122"/>
              </a:rPr>
              <a:t>: </a:t>
            </a:r>
            <a:r>
              <a:rPr lang="en-US" altLang="en-US" sz="4400" dirty="0">
                <a:solidFill>
                  <a:srgbClr val="000000"/>
                </a:solidFill>
                <a:latin typeface="Times New Roman" panose="02020603050405020304" pitchFamily="18" charset="0"/>
                <a:ea typeface="SimSun" panose="02010600030101010101" pitchFamily="2" charset="-122"/>
              </a:rPr>
              <a:t>Tình yêu th</a:t>
            </a:r>
            <a:r>
              <a:rPr lang="vi-VN" altLang="en-US" sz="4400" dirty="0">
                <a:solidFill>
                  <a:srgbClr val="000000"/>
                </a:solidFill>
                <a:latin typeface="Times New Roman" panose="02020603050405020304" pitchFamily="18" charset="0"/>
                <a:ea typeface="SimSun" panose="02010600030101010101" pitchFamily="2" charset="-122"/>
              </a:rPr>
              <a:t>ươ</a:t>
            </a:r>
            <a:r>
              <a:rPr lang="en-US" altLang="en-US" sz="4400" dirty="0">
                <a:solidFill>
                  <a:srgbClr val="000000"/>
                </a:solidFill>
                <a:latin typeface="Times New Roman" panose="02020603050405020304" pitchFamily="18" charset="0"/>
                <a:ea typeface="SimSun" panose="02010600030101010101" pitchFamily="2" charset="-122"/>
              </a:rPr>
              <a:t>ng các em nhỏ của anh chiến sĩ, m</a:t>
            </a:r>
            <a:r>
              <a:rPr lang="vi-VN" altLang="en-US" sz="4400" dirty="0">
                <a:solidFill>
                  <a:srgbClr val="000000"/>
                </a:solidFill>
                <a:latin typeface="Times New Roman" panose="02020603050405020304" pitchFamily="18" charset="0"/>
                <a:ea typeface="SimSun" panose="02010600030101010101" pitchFamily="2" charset="-122"/>
              </a:rPr>
              <a:t>ơ</a:t>
            </a:r>
            <a:r>
              <a:rPr lang="en-US" altLang="en-US" sz="4400" dirty="0">
                <a:solidFill>
                  <a:srgbClr val="000000"/>
                </a:solidFill>
                <a:latin typeface="Times New Roman" panose="02020603050405020304" pitchFamily="18" charset="0"/>
                <a:ea typeface="SimSun" panose="02010600030101010101" pitchFamily="2" charset="-122"/>
              </a:rPr>
              <a:t> </a:t>
            </a:r>
            <a:r>
              <a:rPr lang="vi-VN" altLang="en-US" sz="4400" dirty="0">
                <a:solidFill>
                  <a:srgbClr val="000000"/>
                </a:solidFill>
                <a:latin typeface="Times New Roman" panose="02020603050405020304" pitchFamily="18" charset="0"/>
                <a:ea typeface="SimSun" panose="02010600030101010101" pitchFamily="2" charset="-122"/>
              </a:rPr>
              <a:t>ước</a:t>
            </a:r>
            <a:r>
              <a:rPr lang="en-US" altLang="en-US" sz="4400" dirty="0">
                <a:solidFill>
                  <a:srgbClr val="000000"/>
                </a:solidFill>
                <a:latin typeface="Times New Roman" panose="02020603050405020304" pitchFamily="18" charset="0"/>
                <a:ea typeface="SimSun" panose="02010600030101010101" pitchFamily="2" charset="-122"/>
              </a:rPr>
              <a:t> của anh về t</a:t>
            </a:r>
            <a:r>
              <a:rPr lang="vi-VN" altLang="en-US" sz="4400" dirty="0">
                <a:solidFill>
                  <a:srgbClr val="000000"/>
                </a:solidFill>
                <a:latin typeface="Times New Roman" panose="02020603050405020304" pitchFamily="18" charset="0"/>
                <a:ea typeface="SimSun" panose="02010600030101010101" pitchFamily="2" charset="-122"/>
              </a:rPr>
              <a:t>ươ</a:t>
            </a:r>
            <a:r>
              <a:rPr lang="en-US" altLang="en-US" sz="4400" dirty="0">
                <a:solidFill>
                  <a:srgbClr val="000000"/>
                </a:solidFill>
                <a:latin typeface="Times New Roman" panose="02020603050405020304" pitchFamily="18" charset="0"/>
                <a:ea typeface="SimSun" panose="02010600030101010101" pitchFamily="2" charset="-122"/>
              </a:rPr>
              <a:t>ng lai trong </a:t>
            </a:r>
            <a:r>
              <a:rPr lang="vi-VN" altLang="en-US" sz="4400" dirty="0">
                <a:solidFill>
                  <a:srgbClr val="000000"/>
                </a:solidFill>
                <a:latin typeface="Times New Roman" panose="02020603050405020304" pitchFamily="18" charset="0"/>
                <a:ea typeface="SimSun" panose="02010600030101010101" pitchFamily="2" charset="-122"/>
              </a:rPr>
              <a:t>đê</a:t>
            </a:r>
            <a:r>
              <a:rPr lang="en-US" altLang="en-US" sz="4400" dirty="0">
                <a:solidFill>
                  <a:srgbClr val="000000"/>
                </a:solidFill>
                <a:latin typeface="Times New Roman" panose="02020603050405020304" pitchFamily="18" charset="0"/>
                <a:ea typeface="SimSun" panose="02010600030101010101" pitchFamily="2" charset="-122"/>
              </a:rPr>
              <a:t>m trung thu </a:t>
            </a:r>
            <a:r>
              <a:rPr lang="vi-VN" altLang="en-US" sz="4400" dirty="0">
                <a:solidFill>
                  <a:srgbClr val="000000"/>
                </a:solidFill>
                <a:latin typeface="Times New Roman" panose="02020603050405020304" pitchFamily="18" charset="0"/>
                <a:ea typeface="SimSun" panose="02010600030101010101" pitchFamily="2" charset="-122"/>
              </a:rPr>
              <a:t>độc</a:t>
            </a:r>
            <a:r>
              <a:rPr lang="en-US" altLang="en-US" sz="4400" dirty="0">
                <a:solidFill>
                  <a:srgbClr val="000000"/>
                </a:solidFill>
                <a:latin typeface="Times New Roman" panose="02020603050405020304" pitchFamily="18" charset="0"/>
                <a:ea typeface="SimSun" panose="02010600030101010101" pitchFamily="2" charset="-122"/>
              </a:rPr>
              <a:t> lập đầu tiên của </a:t>
            </a:r>
            <a:r>
              <a:rPr lang="vi-VN" altLang="en-US" sz="4400" dirty="0">
                <a:solidFill>
                  <a:srgbClr val="000000"/>
                </a:solidFill>
                <a:latin typeface="Times New Roman" panose="02020603050405020304" pitchFamily="18" charset="0"/>
                <a:ea typeface="SimSun" panose="02010600030101010101" pitchFamily="2" charset="-122"/>
              </a:rPr>
              <a:t>đất</a:t>
            </a:r>
            <a:r>
              <a:rPr lang="en-US" altLang="en-US" sz="4400" dirty="0">
                <a:solidFill>
                  <a:srgbClr val="000000"/>
                </a:solidFill>
                <a:latin typeface="Times New Roman" panose="02020603050405020304" pitchFamily="18" charset="0"/>
                <a:ea typeface="SimSun" panose="02010600030101010101" pitchFamily="2" charset="-122"/>
              </a:rPr>
              <a:t> n</a:t>
            </a:r>
            <a:r>
              <a:rPr lang="vi-VN" altLang="en-US" sz="4400" dirty="0">
                <a:solidFill>
                  <a:srgbClr val="000000"/>
                </a:solidFill>
                <a:latin typeface="Times New Roman" panose="02020603050405020304" pitchFamily="18" charset="0"/>
                <a:ea typeface="SimSun" panose="02010600030101010101" pitchFamily="2" charset="-122"/>
              </a:rPr>
              <a:t>ước</a:t>
            </a:r>
            <a:r>
              <a:rPr lang="en-US" altLang="en-US" sz="4400" dirty="0">
                <a:solidFill>
                  <a:srgbClr val="000000"/>
                </a:solidFill>
                <a:latin typeface="Times New Roman" panose="02020603050405020304" pitchFamily="18" charset="0"/>
                <a:ea typeface="SimSun" panose="02010600030101010101" pitchFamily="2" charset="-122"/>
              </a:rPr>
              <a:t>.</a:t>
            </a:r>
            <a:endParaRPr lang="en-US" altLang="en-US" sz="4400" dirty="0">
              <a:solidFill>
                <a:srgbClr val="000000"/>
              </a:solidFill>
              <a:latin typeface=".VnTime" panose="020B7200000000000000" pitchFamily="34" charset="0"/>
              <a:ea typeface="SimSun" panose="02010600030101010101" pitchFamily="2"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5126"/>
                                        </p:tgtEl>
                                        <p:attrNameLst>
                                          <p:attrName>style.visibility</p:attrName>
                                        </p:attrNameLst>
                                      </p:cBhvr>
                                      <p:to>
                                        <p:strVal val="visible"/>
                                      </p:to>
                                    </p:set>
                                    <p:anim calcmode="lin" valueType="num">
                                      <p:cBhvr>
                                        <p:cTn id="7" dur="1000" fill="hold"/>
                                        <p:tgtEl>
                                          <p:spTgt spid="5126"/>
                                        </p:tgtEl>
                                        <p:attrNameLst>
                                          <p:attrName>ppt_x</p:attrName>
                                        </p:attrNameLst>
                                      </p:cBhvr>
                                      <p:tavLst>
                                        <p:tav tm="0">
                                          <p:val>
                                            <p:strVal val="#ppt_x-.2"/>
                                          </p:val>
                                        </p:tav>
                                        <p:tav tm="100000">
                                          <p:val>
                                            <p:strVal val="#ppt_x"/>
                                          </p:val>
                                        </p:tav>
                                      </p:tavLst>
                                    </p:anim>
                                    <p:anim calcmode="lin" valueType="num">
                                      <p:cBhvr>
                                        <p:cTn id="8" dur="1000" fill="hold"/>
                                        <p:tgtEl>
                                          <p:spTgt spid="51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94210" name="组合 1"/>
          <p:cNvGrpSpPr/>
          <p:nvPr/>
        </p:nvGrpSpPr>
        <p:grpSpPr>
          <a:xfrm>
            <a:off x="0" y="0"/>
            <a:ext cx="9144000" cy="6858000"/>
            <a:chOff x="0" y="0"/>
            <a:chExt cx="12191999" cy="6858000"/>
          </a:xfrm>
        </p:grpSpPr>
        <p:pic>
          <p:nvPicPr>
            <p:cNvPr id="94214" name="图片 2"/>
            <p:cNvPicPr>
              <a:picLocks noChangeAspect="1"/>
            </p:cNvPicPr>
            <p:nvPr/>
          </p:nvPicPr>
          <p:blipFill>
            <a:blip r:embed="rId1"/>
            <a:stretch>
              <a:fillRect/>
            </a:stretch>
          </p:blipFill>
          <p:spPr>
            <a:xfrm>
              <a:off x="2394857" y="0"/>
              <a:ext cx="9797142" cy="6858000"/>
            </a:xfrm>
            <a:prstGeom prst="rect">
              <a:avLst/>
            </a:prstGeom>
            <a:noFill/>
            <a:ln w="9525">
              <a:noFill/>
            </a:ln>
          </p:spPr>
        </p:pic>
        <p:sp>
          <p:nvSpPr>
            <p:cNvPr id="4" name="矩形 3"/>
            <p:cNvSpPr/>
            <p:nvPr/>
          </p:nvSpPr>
          <p:spPr>
            <a:xfrm>
              <a:off x="0" y="0"/>
              <a:ext cx="2393950"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4025" lvl="1" indent="190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09955" lvl="2" indent="127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67155" lvl="3" indent="127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1180" lvl="4" indent="317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defTabSz="455930" eaLnBrk="1" hangingPunct="1">
                <a:buNone/>
              </a:pPr>
              <a:endParaRPr lang="zh-CN" altLang="en-US" dirty="0">
                <a:solidFill>
                  <a:srgbClr val="FFFFFF"/>
                </a:solidFill>
                <a:latin typeface="inpin heiti"/>
                <a:ea typeface="inpin heiti"/>
              </a:endParaRPr>
            </a:p>
          </p:txBody>
        </p:sp>
      </p:grpSp>
      <p:pic>
        <p:nvPicPr>
          <p:cNvPr id="94211" name="图片 10"/>
          <p:cNvPicPr>
            <a:picLocks noChangeAspect="1"/>
          </p:cNvPicPr>
          <p:nvPr/>
        </p:nvPicPr>
        <p:blipFill>
          <a:blip r:embed="rId2"/>
          <a:stretch>
            <a:fillRect/>
          </a:stretch>
        </p:blipFill>
        <p:spPr>
          <a:xfrm>
            <a:off x="-444500" y="1828800"/>
            <a:ext cx="3797300" cy="4217988"/>
          </a:xfrm>
          <a:prstGeom prst="rect">
            <a:avLst/>
          </a:prstGeom>
          <a:noFill/>
          <a:ln w="9525">
            <a:noFill/>
          </a:ln>
        </p:spPr>
      </p:pic>
      <p:pic>
        <p:nvPicPr>
          <p:cNvPr id="16" name="图片 15"/>
          <p:cNvPicPr>
            <a:picLocks noChangeAspect="1"/>
          </p:cNvPicPr>
          <p:nvPr/>
        </p:nvPicPr>
        <p:blipFill>
          <a:blip r:embed="rId3"/>
          <a:stretch>
            <a:fillRect/>
          </a:stretch>
        </p:blipFill>
        <p:spPr>
          <a:xfrm>
            <a:off x="3249613" y="658813"/>
            <a:ext cx="5705475" cy="4627562"/>
          </a:xfrm>
          <a:prstGeom prst="rect">
            <a:avLst/>
          </a:prstGeom>
          <a:noFill/>
          <a:ln w="9525">
            <a:noFill/>
          </a:ln>
        </p:spPr>
      </p:pic>
      <p:sp>
        <p:nvSpPr>
          <p:cNvPr id="19" name="文本框 18"/>
          <p:cNvSpPr txBox="1"/>
          <p:nvPr/>
        </p:nvSpPr>
        <p:spPr>
          <a:xfrm rot="255622">
            <a:off x="4310063" y="854075"/>
            <a:ext cx="3381375" cy="4248150"/>
          </a:xfrm>
          <a:prstGeom prst="rect">
            <a:avLst/>
          </a:prstGeom>
          <a:noFill/>
        </p:spPr>
        <p:txBody>
          <a:bodyPr lIns="91345" tIns="45667" rIns="91345" bIns="45667">
            <a:spAutoFit/>
          </a:bodyPr>
          <a:p>
            <a:pPr algn="ctr" defTabSz="455930" eaLnBrk="1" hangingPunct="1">
              <a:lnSpc>
                <a:spcPct val="150000"/>
              </a:lnSpc>
              <a:buNone/>
            </a:pPr>
            <a:r>
              <a:rPr lang="vi-VN" altLang="zh-CN" sz="6000" b="1" dirty="0">
                <a:solidFill>
                  <a:srgbClr val="00B0F0"/>
                </a:solidFill>
                <a:latin typeface="Times New Roman" panose="02020603050405020304" pitchFamily="18" charset="0"/>
                <a:ea typeface="inpin heiti"/>
              </a:rPr>
              <a:t>Luyện đọc diễn cảm</a:t>
            </a:r>
            <a:endParaRPr lang="zh-CN" altLang="en-US" sz="6000" b="1" dirty="0">
              <a:solidFill>
                <a:srgbClr val="00B0F0"/>
              </a:solidFill>
              <a:latin typeface="Calibri" panose="020F0502020204030204" pitchFamily="34" charset="0"/>
              <a:ea typeface="inpin heiti"/>
            </a:endParaRPr>
          </a:p>
        </p:txBody>
      </p:sp>
    </p:spTree>
  </p:cSld>
  <p:clrMapOvr>
    <a:masterClrMapping/>
  </p:clrMapOvr>
  <p:transition spd="slow" advClick="0" advTm="4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149" name="图片 6148" descr="17"/>
          <p:cNvPicPr>
            <a:picLocks noChangeAspect="1"/>
          </p:cNvPicPr>
          <p:nvPr/>
        </p:nvPicPr>
        <p:blipFill>
          <a:blip r:embed="rId1"/>
          <a:stretch>
            <a:fillRect/>
          </a:stretch>
        </p:blipFill>
        <p:spPr>
          <a:xfrm>
            <a:off x="2924175" y="0"/>
            <a:ext cx="5846763" cy="6765925"/>
          </a:xfrm>
          <a:prstGeom prst="rect">
            <a:avLst/>
          </a:prstGeom>
          <a:noFill/>
          <a:ln w="9525">
            <a:noFill/>
          </a:ln>
        </p:spPr>
      </p:pic>
      <p:pic>
        <p:nvPicPr>
          <p:cNvPr id="6154" name="图片 6153" descr="封面4"/>
          <p:cNvPicPr>
            <a:picLocks noChangeAspect="1"/>
          </p:cNvPicPr>
          <p:nvPr/>
        </p:nvPicPr>
        <p:blipFill>
          <a:blip r:embed="rId2"/>
          <a:stretch>
            <a:fillRect/>
          </a:stretch>
        </p:blipFill>
        <p:spPr>
          <a:xfrm>
            <a:off x="530225" y="4211638"/>
            <a:ext cx="2705100" cy="2384425"/>
          </a:xfrm>
          <a:prstGeom prst="rect">
            <a:avLst/>
          </a:prstGeom>
          <a:noFill/>
          <a:ln w="9525">
            <a:noFill/>
          </a:ln>
        </p:spPr>
      </p:pic>
      <p:sp>
        <p:nvSpPr>
          <p:cNvPr id="5" name="TextBox 4"/>
          <p:cNvSpPr txBox="1"/>
          <p:nvPr/>
        </p:nvSpPr>
        <p:spPr>
          <a:xfrm>
            <a:off x="3352800" y="1082675"/>
            <a:ext cx="5105400" cy="2862263"/>
          </a:xfrm>
          <a:prstGeom prst="rect">
            <a:avLst/>
          </a:prstGeom>
          <a:noFill/>
          <a:ln w="9525">
            <a:noFill/>
          </a:ln>
        </p:spPr>
        <p:txBody>
          <a:bodyPr lIns="91170" tIns="45569" rIns="91170" bIns="45569">
            <a:spAutoFit/>
          </a:bodyPr>
          <a:p>
            <a:pPr algn="ctr">
              <a:buNone/>
            </a:pPr>
            <a:r>
              <a:rPr lang="en-US" altLang="en-US" sz="3600" b="1" dirty="0">
                <a:solidFill>
                  <a:srgbClr val="0000FF"/>
                </a:solidFill>
                <a:latin typeface="Times New Roman" panose="02020603050405020304" pitchFamily="18" charset="0"/>
                <a:ea typeface="SimSun" panose="02010600030101010101" pitchFamily="2" charset="-122"/>
              </a:rPr>
              <a:t>Toàn bài đọc giọng nhẹ nhàng, thể hiện được niềm vui, niềm tự hào, niềm mơ ước của anh chiến sĩ</a:t>
            </a:r>
            <a:endParaRPr lang="en-US" altLang="en-US" sz="3600" b="1" dirty="0">
              <a:solidFill>
                <a:srgbClr val="0000FF"/>
              </a:solidFill>
              <a:latin typeface="Times New Roman" panose="02020603050405020304" pitchFamily="18" charset="0"/>
              <a:ea typeface="SimSun" panose="02010600030101010101" pitchFamily="2"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149"/>
                                        </p:tgtEl>
                                        <p:attrNameLst>
                                          <p:attrName>style.visibility</p:attrName>
                                        </p:attrNameLst>
                                      </p:cBhvr>
                                      <p:to>
                                        <p:strVal val="visible"/>
                                      </p:to>
                                    </p:set>
                                    <p:anim calcmode="lin" valueType="num">
                                      <p:cBhvr additive="base">
                                        <p:cTn id="7" dur="500" fill="hold"/>
                                        <p:tgtEl>
                                          <p:spTgt spid="6149"/>
                                        </p:tgtEl>
                                        <p:attrNameLst>
                                          <p:attrName>ppt_x</p:attrName>
                                        </p:attrNameLst>
                                      </p:cBhvr>
                                      <p:tavLst>
                                        <p:tav tm="0">
                                          <p:val>
                                            <p:strVal val="#ppt_x"/>
                                          </p:val>
                                        </p:tav>
                                        <p:tav tm="100000">
                                          <p:val>
                                            <p:strVal val="#ppt_x"/>
                                          </p:val>
                                        </p:tav>
                                      </p:tavLst>
                                    </p:anim>
                                    <p:anim calcmode="lin" valueType="num">
                                      <p:cBhvr additive="base">
                                        <p:cTn id="8" dur="500" fill="hold"/>
                                        <p:tgtEl>
                                          <p:spTgt spid="614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6154"/>
                                        </p:tgtEl>
                                        <p:attrNameLst>
                                          <p:attrName>style.visibility</p:attrName>
                                        </p:attrNameLst>
                                      </p:cBhvr>
                                      <p:to>
                                        <p:strVal val="visible"/>
                                      </p:to>
                                    </p:set>
                                    <p:anim calcmode="lin" valueType="num">
                                      <p:cBhvr>
                                        <p:cTn id="12" dur="500" fill="hold"/>
                                        <p:tgtEl>
                                          <p:spTgt spid="6154"/>
                                        </p:tgtEl>
                                        <p:attrNameLst>
                                          <p:attrName>ppt_w</p:attrName>
                                        </p:attrNameLst>
                                      </p:cBhvr>
                                      <p:tavLst>
                                        <p:tav tm="0">
                                          <p:val>
                                            <p:fltVal val="0.000000"/>
                                          </p:val>
                                        </p:tav>
                                        <p:tav tm="100000">
                                          <p:val>
                                            <p:strVal val="#ppt_w"/>
                                          </p:val>
                                        </p:tav>
                                      </p:tavLst>
                                    </p:anim>
                                    <p:anim calcmode="lin" valueType="num">
                                      <p:cBhvr>
                                        <p:cTn id="13" dur="500" fill="hold"/>
                                        <p:tgtEl>
                                          <p:spTgt spid="6154"/>
                                        </p:tgtEl>
                                        <p:attrNameLst>
                                          <p:attrName>ppt_h</p:attrName>
                                        </p:attrNameLst>
                                      </p:cBhvr>
                                      <p:tavLst>
                                        <p:tav tm="0">
                                          <p:val>
                                            <p:fltVal val="0.000000"/>
                                          </p:val>
                                        </p:tav>
                                        <p:tav tm="100000">
                                          <p:val>
                                            <p:strVal val="#ppt_h"/>
                                          </p:val>
                                        </p:tav>
                                      </p:tavLst>
                                    </p:anim>
                                    <p:animEffect transition="in" filter="fade">
                                      <p:cBhvr>
                                        <p:cTn id="14" dur="500"/>
                                        <p:tgtEl>
                                          <p:spTgt spid="615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98306" name="TextBox 6"/>
          <p:cNvSpPr txBox="1"/>
          <p:nvPr/>
        </p:nvSpPr>
        <p:spPr>
          <a:xfrm>
            <a:off x="76200" y="671513"/>
            <a:ext cx="8763000" cy="6186487"/>
          </a:xfrm>
          <a:prstGeom prst="rect">
            <a:avLst/>
          </a:prstGeom>
          <a:noFill/>
          <a:ln w="9525">
            <a:noFill/>
          </a:ln>
        </p:spPr>
        <p:txBody>
          <a:bodyPr lIns="91170" tIns="45569" rIns="91170" bIns="45569">
            <a:spAutoFit/>
          </a:bodyPr>
          <a:p>
            <a:r>
              <a:rPr lang="en-US" altLang="en-US" sz="3200" dirty="0">
                <a:latin typeface="Times New Roman" panose="02020603050405020304" pitchFamily="18" charset="0"/>
                <a:cs typeface="Times New Roman" panose="02020603050405020304" pitchFamily="18" charset="0"/>
              </a:rPr>
              <a:t>       </a:t>
            </a:r>
            <a:r>
              <a:rPr lang="en-US" altLang="en-US" sz="3600" dirty="0">
                <a:latin typeface="Times New Roman" panose="02020603050405020304" pitchFamily="18" charset="0"/>
                <a:cs typeface="Times New Roman" panose="02020603050405020304" pitchFamily="18" charset="0"/>
              </a:rPr>
              <a:t>Anh nhìn trăng v</a:t>
            </a:r>
            <a:r>
              <a:rPr lang="en-US" altLang="en-US" sz="3600" dirty="0">
                <a:latin typeface="Times New Roman" panose="02020603050405020304" pitchFamily="18" charset="0"/>
                <a:ea typeface="Times New Roman" panose="02020603050405020304" pitchFamily="18" charset="0"/>
              </a:rPr>
              <a:t>à</a:t>
            </a:r>
            <a:r>
              <a:rPr lang="en-US" altLang="en-US" sz="3600" dirty="0">
                <a:latin typeface="Times New Roman" panose="02020603050405020304" pitchFamily="18" charset="0"/>
                <a:cs typeface="Times New Roman" panose="02020603050405020304" pitchFamily="18" charset="0"/>
              </a:rPr>
              <a:t> nghĩ tới ng</a:t>
            </a:r>
            <a:r>
              <a:rPr lang="en-US" altLang="en-US" sz="3600" dirty="0">
                <a:latin typeface="Times New Roman" panose="02020603050405020304" pitchFamily="18" charset="0"/>
                <a:ea typeface="Times New Roman" panose="02020603050405020304" pitchFamily="18" charset="0"/>
              </a:rPr>
              <a:t>à</a:t>
            </a:r>
            <a:r>
              <a:rPr lang="en-US" altLang="en-US" sz="3600" dirty="0">
                <a:latin typeface="Times New Roman" panose="02020603050405020304" pitchFamily="18" charset="0"/>
                <a:cs typeface="Times New Roman" panose="02020603050405020304" pitchFamily="18" charset="0"/>
              </a:rPr>
              <a:t>y mai</a:t>
            </a:r>
            <a:r>
              <a:rPr lang="en-US" altLang="en-US" sz="3600" dirty="0">
                <a:latin typeface="Times New Roman" panose="02020603050405020304" pitchFamily="18" charset="0"/>
                <a:ea typeface="Times New Roman" panose="02020603050405020304" pitchFamily="18" charset="0"/>
              </a:rPr>
              <a:t>…</a:t>
            </a:r>
            <a:endParaRPr lang="en-US" altLang="en-US" sz="3600" dirty="0">
              <a:latin typeface="Times New Roman" panose="02020603050405020304" pitchFamily="18" charset="0"/>
              <a:cs typeface="Times New Roman" panose="02020603050405020304" pitchFamily="18" charset="0"/>
            </a:endParaRPr>
          </a:p>
          <a:p>
            <a:r>
              <a:rPr lang="en-US" altLang="en-US" sz="3600" dirty="0">
                <a:latin typeface="Times New Roman" panose="02020603050405020304" pitchFamily="18" charset="0"/>
                <a:cs typeface="Times New Roman" panose="02020603050405020304" pitchFamily="18" charset="0"/>
              </a:rPr>
              <a:t>       </a:t>
            </a:r>
            <a:r>
              <a:rPr lang="en-US" altLang="en-US" sz="3600" dirty="0">
                <a:solidFill>
                  <a:srgbClr val="FF0000"/>
                </a:solidFill>
                <a:latin typeface="Times New Roman" panose="02020603050405020304" pitchFamily="18" charset="0"/>
                <a:cs typeface="Times New Roman" panose="02020603050405020304" pitchFamily="18" charset="0"/>
              </a:rPr>
              <a:t>Ng</a:t>
            </a:r>
            <a:r>
              <a:rPr lang="en-US" altLang="en-US" sz="3600" dirty="0">
                <a:solidFill>
                  <a:srgbClr val="FF0000"/>
                </a:solidFill>
                <a:latin typeface="Times New Roman" panose="02020603050405020304" pitchFamily="18" charset="0"/>
                <a:ea typeface="Times New Roman" panose="02020603050405020304" pitchFamily="18" charset="0"/>
              </a:rPr>
              <a:t>à</a:t>
            </a:r>
            <a:r>
              <a:rPr lang="en-US" altLang="en-US" sz="3600" dirty="0">
                <a:solidFill>
                  <a:srgbClr val="FF0000"/>
                </a:solidFill>
                <a:latin typeface="Times New Roman" panose="02020603050405020304" pitchFamily="18" charset="0"/>
                <a:cs typeface="Times New Roman" panose="02020603050405020304" pitchFamily="18" charset="0"/>
              </a:rPr>
              <a:t>y mai</a:t>
            </a:r>
            <a:r>
              <a:rPr lang="en-US" altLang="en-US" sz="3600" dirty="0">
                <a:latin typeface="Times New Roman" panose="02020603050405020304" pitchFamily="18" charset="0"/>
                <a:cs typeface="Times New Roman" panose="02020603050405020304" pitchFamily="18" charset="0"/>
              </a:rPr>
              <a:t>, các em có quyền </a:t>
            </a:r>
            <a:r>
              <a:rPr lang="en-US" altLang="en-US" sz="3600" dirty="0">
                <a:solidFill>
                  <a:srgbClr val="FF0000"/>
                </a:solidFill>
                <a:latin typeface="Times New Roman" panose="02020603050405020304" pitchFamily="18" charset="0"/>
                <a:cs typeface="Times New Roman" panose="02020603050405020304" pitchFamily="18" charset="0"/>
              </a:rPr>
              <a:t>mơ tưởng </a:t>
            </a:r>
            <a:r>
              <a:rPr lang="en-US" altLang="en-US" sz="3600" dirty="0">
                <a:latin typeface="Times New Roman" panose="02020603050405020304" pitchFamily="18" charset="0"/>
                <a:cs typeface="Times New Roman" panose="02020603050405020304" pitchFamily="18" charset="0"/>
              </a:rPr>
              <a:t>một cuộc sống tươi đẹp vô cùng . Mươi mười lăm năm nữa thôi, các em sẽ thấy cũng dưới ánh trăng n</a:t>
            </a:r>
            <a:r>
              <a:rPr lang="en-US" altLang="en-US" sz="3600" dirty="0">
                <a:latin typeface="Times New Roman" panose="02020603050405020304" pitchFamily="18" charset="0"/>
                <a:ea typeface="Times New Roman" panose="02020603050405020304" pitchFamily="18" charset="0"/>
              </a:rPr>
              <a:t>à</a:t>
            </a:r>
            <a:r>
              <a:rPr lang="en-US" altLang="en-US" sz="3600" dirty="0">
                <a:latin typeface="Times New Roman" panose="02020603050405020304" pitchFamily="18" charset="0"/>
                <a:cs typeface="Times New Roman" panose="02020603050405020304" pitchFamily="18" charset="0"/>
              </a:rPr>
              <a:t>y, dòng thác nước đổ xuống l</a:t>
            </a:r>
            <a:r>
              <a:rPr lang="en-US" altLang="en-US" sz="3600" dirty="0">
                <a:latin typeface="Times New Roman" panose="02020603050405020304" pitchFamily="18" charset="0"/>
                <a:ea typeface="Times New Roman" panose="02020603050405020304" pitchFamily="18" charset="0"/>
              </a:rPr>
              <a:t>à</a:t>
            </a:r>
            <a:r>
              <a:rPr lang="en-US" altLang="en-US" sz="3600" dirty="0">
                <a:latin typeface="Times New Roman" panose="02020603050405020304" pitchFamily="18" charset="0"/>
                <a:cs typeface="Times New Roman" panose="02020603050405020304" pitchFamily="18" charset="0"/>
              </a:rPr>
              <a:t>m chạy máy phát điện ; ở giữa biển rộng, cờ đỏ sao v</a:t>
            </a:r>
            <a:r>
              <a:rPr lang="en-US" altLang="en-US" sz="3600" dirty="0">
                <a:latin typeface="Times New Roman" panose="02020603050405020304" pitchFamily="18" charset="0"/>
                <a:ea typeface="Times New Roman" panose="02020603050405020304" pitchFamily="18" charset="0"/>
              </a:rPr>
              <a:t>à</a:t>
            </a:r>
            <a:r>
              <a:rPr lang="en-US" altLang="en-US" sz="3600" dirty="0">
                <a:latin typeface="Times New Roman" panose="02020603050405020304" pitchFamily="18" charset="0"/>
                <a:cs typeface="Times New Roman" panose="02020603050405020304" pitchFamily="18" charset="0"/>
              </a:rPr>
              <a:t>ng </a:t>
            </a:r>
            <a:r>
              <a:rPr lang="en-US" altLang="en-US" sz="3600" dirty="0">
                <a:solidFill>
                  <a:srgbClr val="FF0000"/>
                </a:solidFill>
                <a:latin typeface="Times New Roman" panose="02020603050405020304" pitchFamily="18" charset="0"/>
                <a:cs typeface="Times New Roman" panose="02020603050405020304" pitchFamily="18" charset="0"/>
              </a:rPr>
              <a:t>phấp phới </a:t>
            </a:r>
            <a:r>
              <a:rPr lang="en-US" altLang="en-US" sz="3600" dirty="0">
                <a:latin typeface="Times New Roman" panose="02020603050405020304" pitchFamily="18" charset="0"/>
                <a:cs typeface="Times New Roman" panose="02020603050405020304" pitchFamily="18" charset="0"/>
              </a:rPr>
              <a:t>bay trên những con t</a:t>
            </a:r>
            <a:r>
              <a:rPr lang="en-US" altLang="en-US" sz="3600" dirty="0">
                <a:latin typeface="Times New Roman" panose="02020603050405020304" pitchFamily="18" charset="0"/>
                <a:ea typeface="Times New Roman" panose="02020603050405020304" pitchFamily="18" charset="0"/>
              </a:rPr>
              <a:t>à</a:t>
            </a:r>
            <a:r>
              <a:rPr lang="en-US" altLang="en-US" sz="3600" dirty="0">
                <a:latin typeface="Times New Roman" panose="02020603050405020304" pitchFamily="18" charset="0"/>
                <a:cs typeface="Times New Roman" panose="02020603050405020304" pitchFamily="18" charset="0"/>
              </a:rPr>
              <a:t>u lớn . Trăng của các em sẽ </a:t>
            </a:r>
            <a:r>
              <a:rPr lang="en-US" altLang="en-US" sz="3600" dirty="0">
                <a:solidFill>
                  <a:srgbClr val="FF0000"/>
                </a:solidFill>
                <a:latin typeface="Times New Roman" panose="02020603050405020304" pitchFamily="18" charset="0"/>
                <a:cs typeface="Times New Roman" panose="02020603050405020304" pitchFamily="18" charset="0"/>
              </a:rPr>
              <a:t>soi sáng </a:t>
            </a:r>
            <a:r>
              <a:rPr lang="en-US" altLang="en-US" sz="3600" dirty="0">
                <a:latin typeface="Times New Roman" panose="02020603050405020304" pitchFamily="18" charset="0"/>
                <a:cs typeface="Times New Roman" panose="02020603050405020304" pitchFamily="18" charset="0"/>
              </a:rPr>
              <a:t>những ống khói nh</a:t>
            </a:r>
            <a:r>
              <a:rPr lang="en-US" altLang="en-US" sz="3600" dirty="0">
                <a:latin typeface="Times New Roman" panose="02020603050405020304" pitchFamily="18" charset="0"/>
                <a:ea typeface="Times New Roman" panose="02020603050405020304" pitchFamily="18" charset="0"/>
              </a:rPr>
              <a:t>à</a:t>
            </a:r>
            <a:r>
              <a:rPr lang="en-US" altLang="en-US" sz="3600" dirty="0">
                <a:latin typeface="Times New Roman" panose="02020603050405020304" pitchFamily="18" charset="0"/>
                <a:cs typeface="Times New Roman" panose="02020603050405020304" pitchFamily="18" charset="0"/>
              </a:rPr>
              <a:t> máy </a:t>
            </a:r>
            <a:r>
              <a:rPr lang="en-US" altLang="en-US" sz="3600" dirty="0">
                <a:solidFill>
                  <a:srgbClr val="FF0000"/>
                </a:solidFill>
                <a:latin typeface="Times New Roman" panose="02020603050405020304" pitchFamily="18" charset="0"/>
                <a:cs typeface="Times New Roman" panose="02020603050405020304" pitchFamily="18" charset="0"/>
              </a:rPr>
              <a:t>chi chít, cao thẳm</a:t>
            </a:r>
            <a:r>
              <a:rPr lang="en-US" altLang="en-US" sz="3600" dirty="0">
                <a:latin typeface="Times New Roman" panose="02020603050405020304" pitchFamily="18" charset="0"/>
                <a:cs typeface="Times New Roman" panose="02020603050405020304" pitchFamily="18" charset="0"/>
              </a:rPr>
              <a:t>, rải trên đồng lúa </a:t>
            </a:r>
            <a:r>
              <a:rPr lang="en-US" altLang="en-US" sz="3600" dirty="0">
                <a:solidFill>
                  <a:srgbClr val="FF0000"/>
                </a:solidFill>
                <a:latin typeface="Times New Roman" panose="02020603050405020304" pitchFamily="18" charset="0"/>
                <a:cs typeface="Times New Roman" panose="02020603050405020304" pitchFamily="18" charset="0"/>
              </a:rPr>
              <a:t>bát ngát </a:t>
            </a:r>
            <a:r>
              <a:rPr lang="en-US" altLang="en-US" sz="3600" dirty="0">
                <a:latin typeface="Times New Roman" panose="02020603050405020304" pitchFamily="18" charset="0"/>
                <a:cs typeface="Times New Roman" panose="02020603050405020304" pitchFamily="18" charset="0"/>
              </a:rPr>
              <a:t>v</a:t>
            </a:r>
            <a:r>
              <a:rPr lang="en-US" altLang="en-US" sz="3600" dirty="0">
                <a:latin typeface="Times New Roman" panose="02020603050405020304" pitchFamily="18" charset="0"/>
                <a:ea typeface="Times New Roman" panose="02020603050405020304" pitchFamily="18" charset="0"/>
              </a:rPr>
              <a:t>à</a:t>
            </a:r>
            <a:r>
              <a:rPr lang="en-US" altLang="en-US" sz="3600" dirty="0">
                <a:latin typeface="Times New Roman" panose="02020603050405020304" pitchFamily="18" charset="0"/>
                <a:cs typeface="Times New Roman" panose="02020603050405020304" pitchFamily="18" charset="0"/>
              </a:rPr>
              <a:t>ng thơm, cùng với nông trường </a:t>
            </a:r>
            <a:r>
              <a:rPr lang="en-US" altLang="en-US" sz="3600" dirty="0">
                <a:solidFill>
                  <a:srgbClr val="FF0000"/>
                </a:solidFill>
                <a:latin typeface="Times New Roman" panose="02020603050405020304" pitchFamily="18" charset="0"/>
                <a:cs typeface="Times New Roman" panose="02020603050405020304" pitchFamily="18" charset="0"/>
              </a:rPr>
              <a:t>to lớn, vui tươi</a:t>
            </a:r>
            <a:r>
              <a:rPr lang="en-US" altLang="en-US" sz="3600" dirty="0">
                <a:latin typeface="Times New Roman" panose="02020603050405020304" pitchFamily="18" charset="0"/>
                <a:cs typeface="Times New Roman" panose="02020603050405020304" pitchFamily="18" charset="0"/>
              </a:rPr>
              <a:t>.</a:t>
            </a:r>
            <a:endParaRPr lang="vi-VN" altLang="en-US" sz="3600" dirty="0">
              <a:latin typeface="Times New Roman" panose="02020603050405020304" pitchFamily="18" charset="0"/>
              <a:ea typeface="Times New Roman" panose="02020603050405020304" pitchFamily="18" charset="0"/>
            </a:endParaRPr>
          </a:p>
        </p:txBody>
      </p:sp>
      <p:sp>
        <p:nvSpPr>
          <p:cNvPr id="98307" name="TextBox 15"/>
          <p:cNvSpPr txBox="1"/>
          <p:nvPr/>
        </p:nvSpPr>
        <p:spPr>
          <a:xfrm>
            <a:off x="2438400" y="76200"/>
            <a:ext cx="4191000" cy="584200"/>
          </a:xfrm>
          <a:prstGeom prst="rect">
            <a:avLst/>
          </a:prstGeom>
          <a:noFill/>
          <a:ln w="9525">
            <a:noFill/>
          </a:ln>
        </p:spPr>
        <p:txBody>
          <a:bodyPr lIns="91170" tIns="45569" rIns="91170" bIns="45569">
            <a:spAutoFit/>
          </a:bodyPr>
          <a:p>
            <a:r>
              <a:rPr lang="en-US" altLang="en-US" sz="3200" b="1" dirty="0">
                <a:solidFill>
                  <a:srgbClr val="0000FF"/>
                </a:solidFill>
                <a:latin typeface="Arial" panose="020B0604020202020204" pitchFamily="34" charset="0"/>
                <a:cs typeface="Arial" panose="020B0604020202020204" pitchFamily="34" charset="0"/>
              </a:rPr>
              <a:t>Trung thu độc lập  </a:t>
            </a:r>
            <a:endParaRPr lang="en-US" altLang="en-US" sz="3200" b="1" dirty="0">
              <a:solidFill>
                <a:srgbClr val="0000FF"/>
              </a:solidFill>
              <a:latin typeface="Arial" panose="020B0604020202020204" pitchFamily="34" charset="0"/>
              <a:ea typeface="Arial" panose="020B0604020202020204" pitchFamily="34" charset="0"/>
            </a:endParaRPr>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8852" name="图片 78851" descr="封面1"/>
          <p:cNvPicPr>
            <a:picLocks noChangeAspect="1"/>
          </p:cNvPicPr>
          <p:nvPr/>
        </p:nvPicPr>
        <p:blipFill>
          <a:blip r:embed="rId1"/>
          <a:stretch>
            <a:fillRect/>
          </a:stretch>
        </p:blipFill>
        <p:spPr>
          <a:xfrm>
            <a:off x="0" y="477838"/>
            <a:ext cx="9144000" cy="6380162"/>
          </a:xfrm>
          <a:prstGeom prst="rect">
            <a:avLst/>
          </a:prstGeom>
          <a:noFill/>
          <a:ln w="9525">
            <a:noFill/>
          </a:ln>
        </p:spPr>
      </p:pic>
      <p:sp>
        <p:nvSpPr>
          <p:cNvPr id="101379" name="Text Box 8"/>
          <p:cNvSpPr txBox="1"/>
          <p:nvPr/>
        </p:nvSpPr>
        <p:spPr>
          <a:xfrm>
            <a:off x="2133600" y="1600200"/>
            <a:ext cx="4572000" cy="3692525"/>
          </a:xfrm>
          <a:prstGeom prst="rect">
            <a:avLst/>
          </a:prstGeom>
          <a:noFill/>
          <a:ln w="9525">
            <a:noFill/>
          </a:ln>
        </p:spPr>
        <p:txBody>
          <a:bodyPr lIns="91170" tIns="45569" rIns="91170" bIns="45569">
            <a:spAutoFit/>
          </a:bodyPr>
          <a:p>
            <a:pPr algn="ctr" eaLnBrk="1" hangingPunct="1">
              <a:spcBef>
                <a:spcPct val="50000"/>
              </a:spcBef>
            </a:pPr>
            <a:r>
              <a:rPr lang="vi-VN" altLang="en-US" sz="3600" dirty="0">
                <a:latin typeface="Times New Roman" panose="02020603050405020304" pitchFamily="18" charset="0"/>
                <a:cs typeface="Times New Roman" panose="02020603050405020304" pitchFamily="18" charset="0"/>
              </a:rPr>
              <a:t>-Về nhà luyện đọc bài và trả lời lại các câu hỏi.</a:t>
            </a:r>
            <a:endParaRPr lang="vi-VN" altLang="en-US" sz="3600" dirty="0">
              <a:latin typeface="Times New Roman" panose="02020603050405020304" pitchFamily="18" charset="0"/>
              <a:cs typeface="Times New Roman" panose="02020603050405020304" pitchFamily="18" charset="0"/>
            </a:endParaRPr>
          </a:p>
          <a:p>
            <a:pPr algn="ctr" eaLnBrk="1" hangingPunct="1">
              <a:spcBef>
                <a:spcPct val="50000"/>
              </a:spcBef>
            </a:pPr>
            <a:r>
              <a:rPr lang="en-US" altLang="en-US" sz="3600" dirty="0">
                <a:latin typeface="Times New Roman" panose="02020603050405020304" pitchFamily="18" charset="0"/>
                <a:cs typeface="Times New Roman" panose="02020603050405020304" pitchFamily="18" charset="0"/>
              </a:rPr>
              <a:t>- Luyện đọc lại các </a:t>
            </a:r>
            <a:r>
              <a:rPr lang="vi-VN" altLang="en-US" sz="3600" dirty="0">
                <a:latin typeface="Times New Roman" panose="02020603050405020304" pitchFamily="18" charset="0"/>
                <a:cs typeface="Times New Roman" panose="02020603050405020304" pitchFamily="18" charset="0"/>
              </a:rPr>
              <a:t>bài Tập đọc</a:t>
            </a:r>
            <a:r>
              <a:rPr lang="en-US" altLang="en-US" sz="3600" dirty="0">
                <a:latin typeface="Times New Roman" panose="02020603050405020304" pitchFamily="18" charset="0"/>
                <a:cs typeface="Times New Roman" panose="02020603050405020304" pitchFamily="18" charset="0"/>
              </a:rPr>
              <a:t> đã học chuẩn bị tiết ôn tập.</a:t>
            </a:r>
            <a:endParaRPr lang="en-US" altLang="en-US" sz="3600" dirty="0">
              <a:latin typeface="Times New Roman" panose="02020603050405020304" pitchFamily="18" charset="0"/>
              <a:ea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8852"/>
                                        </p:tgtEl>
                                        <p:attrNameLst>
                                          <p:attrName>style.visibility</p:attrName>
                                        </p:attrNameLst>
                                      </p:cBhvr>
                                      <p:to>
                                        <p:strVal val="visible"/>
                                      </p:to>
                                    </p:set>
                                    <p:animEffect transition="in" filter="fade">
                                      <p:cBhvr>
                                        <p:cTn id="7" dur="1000"/>
                                        <p:tgtEl>
                                          <p:spTgt spid="78852"/>
                                        </p:tgtEl>
                                      </p:cBhvr>
                                    </p:animEffect>
                                    <p:anim calcmode="lin" valueType="num">
                                      <p:cBhvr>
                                        <p:cTn id="8" dur="1000" fill="hold"/>
                                        <p:tgtEl>
                                          <p:spTgt spid="78852"/>
                                        </p:tgtEl>
                                        <p:attrNameLst>
                                          <p:attrName>ppt_x</p:attrName>
                                        </p:attrNameLst>
                                      </p:cBhvr>
                                      <p:tavLst>
                                        <p:tav tm="0">
                                          <p:val>
                                            <p:strVal val="#ppt_x"/>
                                          </p:val>
                                        </p:tav>
                                        <p:tav tm="100000">
                                          <p:val>
                                            <p:strVal val="#ppt_x"/>
                                          </p:val>
                                        </p:tav>
                                      </p:tavLst>
                                    </p:anim>
                                    <p:anim calcmode="lin" valueType="num">
                                      <p:cBhvr>
                                        <p:cTn id="9" dur="1000" fill="hold"/>
                                        <p:tgtEl>
                                          <p:spTgt spid="788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6804" name="图片 76803" descr="PPT素材-03"/>
          <p:cNvPicPr>
            <a:picLocks noChangeAspect="1"/>
          </p:cNvPicPr>
          <p:nvPr/>
        </p:nvPicPr>
        <p:blipFill>
          <a:blip r:embed="rId1"/>
          <a:stretch>
            <a:fillRect/>
          </a:stretch>
        </p:blipFill>
        <p:spPr>
          <a:xfrm>
            <a:off x="1588" y="3175"/>
            <a:ext cx="9140825" cy="6851650"/>
          </a:xfrm>
          <a:prstGeom prst="rect">
            <a:avLst/>
          </a:prstGeom>
          <a:noFill/>
          <a:ln w="9525">
            <a:noFill/>
          </a:ln>
        </p:spPr>
      </p:pic>
      <p:sp>
        <p:nvSpPr>
          <p:cNvPr id="53251" name="TextBox 1"/>
          <p:cNvSpPr txBox="1"/>
          <p:nvPr/>
        </p:nvSpPr>
        <p:spPr>
          <a:xfrm rot="-2511977">
            <a:off x="646113" y="1271588"/>
            <a:ext cx="2406650" cy="708025"/>
          </a:xfrm>
          <a:prstGeom prst="rect">
            <a:avLst/>
          </a:prstGeom>
          <a:noFill/>
          <a:ln w="9525">
            <a:noFill/>
          </a:ln>
        </p:spPr>
        <p:txBody>
          <a:bodyPr lIns="91045" tIns="45503" rIns="91045" bIns="45503">
            <a:spAutoFit/>
          </a:bodyPr>
          <a:p>
            <a:pPr algn="ctr" defTabSz="455930" eaLnBrk="1" hangingPunct="1">
              <a:buNone/>
            </a:pPr>
            <a:r>
              <a:rPr lang="vi-VN" altLang="en-US" sz="4000" b="1" dirty="0">
                <a:solidFill>
                  <a:srgbClr val="FF0000"/>
                </a:solidFill>
                <a:latin typeface="Times New Roman" panose="02020603050405020304" pitchFamily="18" charset="0"/>
                <a:ea typeface="SimSun" panose="02010600030101010101" pitchFamily="2" charset="-122"/>
              </a:rPr>
              <a:t>Nội dung</a:t>
            </a:r>
            <a:endParaRPr lang="en-US" altLang="en-US" sz="4000" b="1" dirty="0">
              <a:solidFill>
                <a:srgbClr val="FF0000"/>
              </a:solidFill>
              <a:latin typeface="Times New Roman" panose="02020603050405020304" pitchFamily="18" charset="0"/>
              <a:ea typeface="SimSun" panose="02010600030101010101" pitchFamily="2" charset="-122"/>
            </a:endParaRPr>
          </a:p>
        </p:txBody>
      </p:sp>
      <p:sp>
        <p:nvSpPr>
          <p:cNvPr id="4" name="文本框 4102"/>
          <p:cNvSpPr txBox="1"/>
          <p:nvPr/>
        </p:nvSpPr>
        <p:spPr>
          <a:xfrm>
            <a:off x="1516063" y="1371600"/>
            <a:ext cx="6111875" cy="6337300"/>
          </a:xfrm>
          <a:prstGeom prst="rect">
            <a:avLst/>
          </a:prstGeom>
          <a:noFill/>
          <a:ln w="9525">
            <a:noFill/>
          </a:ln>
        </p:spPr>
        <p:txBody>
          <a:bodyPr lIns="66052" tIns="33012" rIns="66052" bIns="33012">
            <a:spAutoFit/>
          </a:bodyPr>
          <a:p>
            <a:pPr algn="ctr" defTabSz="1085850" eaLnBrk="1" hangingPunct="1">
              <a:spcBef>
                <a:spcPct val="50000"/>
              </a:spcBef>
              <a:buNone/>
            </a:pPr>
            <a:endParaRPr lang="en-US" altLang="zh-CN" sz="4000" dirty="0">
              <a:solidFill>
                <a:srgbClr val="00B050"/>
              </a:solidFill>
              <a:latin typeface="Times New Roman" panose="02020603050405020304" pitchFamily="18" charset="0"/>
              <a:ea typeface="SimSun" panose="02010600030101010101" pitchFamily="2" charset="-122"/>
            </a:endParaRPr>
          </a:p>
          <a:p>
            <a:pPr algn="ctr" defTabSz="1085850" eaLnBrk="1" hangingPunct="1">
              <a:spcBef>
                <a:spcPts val="900"/>
              </a:spcBef>
              <a:buNone/>
            </a:pPr>
            <a:r>
              <a:rPr lang="vi-VN" altLang="en-US" sz="4000" b="1" dirty="0">
                <a:solidFill>
                  <a:srgbClr val="00B050"/>
                </a:solidFill>
                <a:latin typeface="Times New Roman" panose="02020603050405020304" pitchFamily="18" charset="0"/>
                <a:ea typeface="SimSun" panose="02010600030101010101" pitchFamily="2" charset="-122"/>
              </a:rPr>
              <a:t>Câu chuyện khuyên chúng ta không nên nói dối. Nói dối là một đức tính xấu làm mất lòng tin, lòng tôn trọng của mọi người đối với mình.</a:t>
            </a:r>
            <a:endParaRPr lang="vi-VN" altLang="en-US" sz="4000" b="1" dirty="0">
              <a:solidFill>
                <a:srgbClr val="00B050"/>
              </a:solidFill>
              <a:latin typeface="Times New Roman" panose="02020603050405020304" pitchFamily="18" charset="0"/>
              <a:ea typeface="SimSun" panose="02010600030101010101" pitchFamily="2" charset="-122"/>
            </a:endParaRPr>
          </a:p>
          <a:p>
            <a:pPr algn="ctr" defTabSz="1085850" eaLnBrk="1" hangingPunct="1">
              <a:spcBef>
                <a:spcPct val="50000"/>
              </a:spcBef>
              <a:buNone/>
            </a:pPr>
            <a:endParaRPr lang="en-US" altLang="zh-CN" sz="4000" dirty="0">
              <a:solidFill>
                <a:srgbClr val="00B050"/>
              </a:solidFill>
              <a:latin typeface="Times New Roman" panose="02020603050405020304" pitchFamily="18" charset="0"/>
              <a:ea typeface="SimSun" panose="02010600030101010101" pitchFamily="2" charset="-122"/>
            </a:endParaRPr>
          </a:p>
          <a:p>
            <a:pPr algn="ctr" defTabSz="1085850" eaLnBrk="1" hangingPunct="1">
              <a:spcBef>
                <a:spcPct val="50000"/>
              </a:spcBef>
              <a:buNone/>
            </a:pPr>
            <a:endParaRPr lang="en-US" altLang="zh-CN" sz="4000" dirty="0">
              <a:solidFill>
                <a:srgbClr val="00B050"/>
              </a:solidFill>
              <a:latin typeface="Times New Roman" panose="02020603050405020304" pitchFamily="18" charset="0"/>
              <a:ea typeface="SimSun" panose="02010600030101010101" pitchFamily="2"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par>
                          <p:cTn id="8" fill="hold">
                            <p:stCondLst>
                              <p:cond delay="500"/>
                            </p:stCondLst>
                            <p:childTnLst>
                              <p:par>
                                <p:cTn id="9" presetID="27" presetClass="entr" presetSubtype="0" fill="hold" grpId="0" nodeType="afterEffect">
                                  <p:stCondLst>
                                    <p:cond delay="0"/>
                                  </p:stCondLst>
                                  <p:iterate type="lt">
                                    <p:tmPct val="50000"/>
                                  </p:iterate>
                                  <p:childTnLst>
                                    <p:set>
                                      <p:cBhvr>
                                        <p:cTn id="10" dur="1" fill="hold">
                                          <p:stCondLst>
                                            <p:cond delay="0"/>
                                          </p:stCondLst>
                                        </p:cTn>
                                        <p:tgtEl>
                                          <p:spTgt spid="4">
                                            <p:txEl>
                                              <p:charRg st="1" end="136"/>
                                            </p:txEl>
                                          </p:spTgt>
                                        </p:tgtEl>
                                        <p:attrNameLst>
                                          <p:attrName>style.visibility</p:attrName>
                                        </p:attrNameLst>
                                      </p:cBhvr>
                                      <p:to>
                                        <p:strVal val="visible"/>
                                      </p:to>
                                    </p:set>
                                    <p:anim calcmode="discrete" valueType="clr">
                                      <p:cBhvr override="childStyle">
                                        <p:cTn id="11" dur="80"/>
                                        <p:tgtEl>
                                          <p:spTgt spid="4">
                                            <p:txEl>
                                              <p:charRg st="1" end="13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4">
                                            <p:txEl>
                                              <p:charRg st="1" end="136"/>
                                            </p:txEl>
                                          </p:spTgt>
                                        </p:tgtEl>
                                        <p:attrNameLst>
                                          <p:attrName>fillcolor</p:attrName>
                                        </p:attrNameLst>
                                      </p:cBhvr>
                                      <p:tavLst>
                                        <p:tav tm="0">
                                          <p:val>
                                            <p:clrVal>
                                              <a:schemeClr val="accent2"/>
                                            </p:clrVal>
                                          </p:val>
                                        </p:tav>
                                        <p:tav tm="50000">
                                          <p:val>
                                            <p:clrVal>
                                              <a:schemeClr val="hlink"/>
                                            </p:clrVal>
                                          </p:val>
                                        </p:tav>
                                      </p:tavLst>
                                    </p:anim>
                                    <p:set>
                                      <p:cBhvr>
                                        <p:cTn id="13" dur="80"/>
                                        <p:tgtEl>
                                          <p:spTgt spid="4">
                                            <p:txEl>
                                              <p:charRg st="1" end="136"/>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5298" name="Picture 4" descr="SCAN0003"/>
          <p:cNvPicPr>
            <a:picLocks noChangeAspect="1"/>
          </p:cNvPicPr>
          <p:nvPr/>
        </p:nvPicPr>
        <p:blipFill>
          <a:blip r:embed="rId1"/>
          <a:stretch>
            <a:fillRect/>
          </a:stretch>
        </p:blipFill>
        <p:spPr>
          <a:xfrm>
            <a:off x="-152400" y="-465137"/>
            <a:ext cx="10058400" cy="7620000"/>
          </a:xfrm>
          <a:prstGeom prst="rect">
            <a:avLst/>
          </a:prstGeom>
          <a:noFill/>
          <a:ln w="9525">
            <a:noFill/>
          </a:ln>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322" name="Rectangle 7"/>
          <p:cNvSpPr/>
          <p:nvPr/>
        </p:nvSpPr>
        <p:spPr>
          <a:xfrm>
            <a:off x="457200" y="0"/>
            <a:ext cx="8077200" cy="954088"/>
          </a:xfrm>
          <a:prstGeom prst="rect">
            <a:avLst/>
          </a:prstGeom>
          <a:noFill/>
          <a:ln w="9525">
            <a:noFill/>
          </a:ln>
        </p:spPr>
        <p:txBody>
          <a:bodyPr lIns="91170" tIns="45569" rIns="91170" bIns="45569">
            <a:spAutoFit/>
          </a:bodyPr>
          <a:p>
            <a:pPr algn="ctr" eaLnBrk="1" hangingPunct="1"/>
            <a:r>
              <a:rPr lang="en-US" altLang="en-US" sz="2800" b="1" dirty="0">
                <a:latin typeface="Times New Roman" panose="02020603050405020304" pitchFamily="18" charset="0"/>
              </a:rPr>
              <a:t>Thứ t</a:t>
            </a:r>
            <a:r>
              <a:rPr lang="vi-VN" altLang="en-US" sz="2800" b="1" dirty="0">
                <a:latin typeface="Times New Roman" panose="02020603050405020304" pitchFamily="18" charset="0"/>
              </a:rPr>
              <a:t>ư</a:t>
            </a:r>
            <a:r>
              <a:rPr lang="en-US" altLang="en-US" sz="2800" b="1" dirty="0">
                <a:latin typeface="Times New Roman" panose="02020603050405020304" pitchFamily="18" charset="0"/>
              </a:rPr>
              <a:t> ngày 5  tháng 10 năm 2016</a:t>
            </a:r>
            <a:endParaRPr lang="en-US" altLang="en-US" sz="2800" b="1" dirty="0">
              <a:latin typeface="VNI-Times" pitchFamily="2" charset="0"/>
            </a:endParaRPr>
          </a:p>
          <a:p>
            <a:pPr algn="ctr" eaLnBrk="1" hangingPunct="1"/>
            <a:r>
              <a:rPr lang="en-US" altLang="en-US" sz="2800" b="1" dirty="0">
                <a:latin typeface="Times New Roman" panose="02020603050405020304" pitchFamily="18" charset="0"/>
              </a:rPr>
              <a:t>Tập đọc</a:t>
            </a:r>
            <a:endParaRPr lang="en-US" altLang="en-US" sz="2800" b="1" dirty="0">
              <a:latin typeface="Times New Roman" panose="02020603050405020304" pitchFamily="18" charset="0"/>
            </a:endParaRPr>
          </a:p>
        </p:txBody>
      </p:sp>
      <p:pic>
        <p:nvPicPr>
          <p:cNvPr id="56323" name="Picture 2" descr="SCAN0004"/>
          <p:cNvPicPr>
            <a:picLocks noChangeAspect="1"/>
          </p:cNvPicPr>
          <p:nvPr/>
        </p:nvPicPr>
        <p:blipFill>
          <a:blip r:embed="rId1"/>
          <a:stretch>
            <a:fillRect/>
          </a:stretch>
        </p:blipFill>
        <p:spPr>
          <a:xfrm>
            <a:off x="0" y="17463"/>
            <a:ext cx="9144000" cy="6858000"/>
          </a:xfrm>
          <a:prstGeom prst="rect">
            <a:avLst/>
          </a:prstGeom>
          <a:noFill/>
          <a:ln w="9525">
            <a:noFill/>
          </a:ln>
        </p:spPr>
      </p:pic>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8194" name="Rectangle 18"/>
          <p:cNvSpPr/>
          <p:nvPr/>
        </p:nvSpPr>
        <p:spPr>
          <a:xfrm>
            <a:off x="0" y="1295400"/>
            <a:ext cx="8305800" cy="3733800"/>
          </a:xfrm>
          <a:prstGeom prst="rect">
            <a:avLst/>
          </a:prstGeom>
          <a:noFill/>
          <a:ln w="9525">
            <a:noFill/>
          </a:ln>
        </p:spPr>
        <p:txBody>
          <a:bodyPr lIns="91170" tIns="45569" rIns="91170" bIns="45569" anchor="ctr" anchorCtr="0"/>
          <a:p>
            <a:pPr algn="ctr" eaLnBrk="1" hangingPunct="1"/>
            <a:r>
              <a:rPr lang="en-US" altLang="en-US" sz="3600" b="1" dirty="0">
                <a:solidFill>
                  <a:srgbClr val="0000FF"/>
                </a:solidFill>
                <a:latin typeface="Times New Roman" panose="02020603050405020304" pitchFamily="18" charset="0"/>
                <a:cs typeface="Times New Roman" panose="02020603050405020304" pitchFamily="18" charset="0"/>
              </a:rPr>
              <a:t>Thứ Hai ng</a:t>
            </a:r>
            <a:r>
              <a:rPr lang="en-US" altLang="en-US" sz="36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à</a:t>
            </a:r>
            <a:r>
              <a:rPr lang="en-US" altLang="en-US" sz="3600" b="1" dirty="0">
                <a:solidFill>
                  <a:srgbClr val="0000FF"/>
                </a:solidFill>
                <a:latin typeface="Times New Roman" panose="02020603050405020304" pitchFamily="18" charset="0"/>
                <a:cs typeface="Times New Roman" panose="02020603050405020304" pitchFamily="18" charset="0"/>
              </a:rPr>
              <a:t>y 1 tháng 11 năm 2021</a:t>
            </a:r>
            <a:endParaRPr lang="en-US" altLang="en-US" sz="3600" b="1" dirty="0">
              <a:solidFill>
                <a:srgbClr val="0000FF"/>
              </a:solidFill>
              <a:latin typeface="Times New Roman" panose="02020603050405020304" pitchFamily="18" charset="0"/>
              <a:cs typeface="Times New Roman" panose="02020603050405020304" pitchFamily="18" charset="0"/>
            </a:endParaRPr>
          </a:p>
          <a:p>
            <a:pPr algn="ctr" eaLnBrk="1" hangingPunct="1"/>
            <a:r>
              <a:rPr lang="en-US" altLang="en-US" sz="3600" b="1" u="sng" dirty="0">
                <a:solidFill>
                  <a:srgbClr val="0000FF"/>
                </a:solidFill>
                <a:latin typeface="Times New Roman" panose="02020603050405020304" pitchFamily="18" charset="0"/>
                <a:cs typeface="Times New Roman" panose="02020603050405020304" pitchFamily="18" charset="0"/>
              </a:rPr>
              <a:t>Tập đọc</a:t>
            </a:r>
            <a:endParaRPr lang="en-US" altLang="en-US" sz="3600" b="1" u="sng" dirty="0">
              <a:solidFill>
                <a:srgbClr val="0000FF"/>
              </a:solidFill>
              <a:latin typeface="Times New Roman" panose="02020603050405020304" pitchFamily="18" charset="0"/>
              <a:cs typeface="Times New Roman" panose="02020603050405020304" pitchFamily="18" charset="0"/>
            </a:endParaRPr>
          </a:p>
          <a:p>
            <a:pPr algn="ctr" eaLnBrk="1" hangingPunct="1"/>
            <a:r>
              <a:rPr lang="en-US" altLang="en-US" sz="3600" b="1" dirty="0">
                <a:solidFill>
                  <a:srgbClr val="0000FF"/>
                </a:solidFill>
                <a:latin typeface="Times New Roman" panose="02020603050405020304" pitchFamily="18" charset="0"/>
                <a:cs typeface="Times New Roman" panose="02020603050405020304" pitchFamily="18" charset="0"/>
              </a:rPr>
              <a:t>Trung thu độc lập </a:t>
            </a:r>
            <a:endParaRPr lang="en-US" altLang="en-US" sz="3600" b="1" dirty="0">
              <a:solidFill>
                <a:srgbClr val="0000FF"/>
              </a:solidFill>
              <a:latin typeface="Times New Roman" panose="02020603050405020304" pitchFamily="18" charset="0"/>
              <a:cs typeface="Times New Roman" panose="02020603050405020304" pitchFamily="18" charset="0"/>
            </a:endParaRPr>
          </a:p>
          <a:p>
            <a:pPr algn="ctr" eaLnBrk="1" hangingPunct="1"/>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2800" b="1" dirty="0">
                <a:solidFill>
                  <a:srgbClr val="0000FF"/>
                </a:solidFill>
                <a:latin typeface="Times New Roman" panose="02020603050405020304" pitchFamily="18" charset="0"/>
                <a:cs typeface="Times New Roman" panose="02020603050405020304" pitchFamily="18" charset="0"/>
              </a:rPr>
              <a:t>Thép Mới</a:t>
            </a:r>
            <a:endParaRPr lang="en-US" altLang="en-US" sz="2800" b="1" dirty="0">
              <a:solidFill>
                <a:srgbClr val="0000FF"/>
              </a:solidFill>
              <a:latin typeface="Times New Roman" panose="02020603050405020304" pitchFamily="18" charset="0"/>
              <a:cs typeface="Times New Roman" panose="02020603050405020304" pitchFamily="18" charset="0"/>
            </a:endParaRPr>
          </a:p>
          <a:p>
            <a:pPr algn="ctr" eaLnBrk="1" hangingPunct="1"/>
            <a:endParaRPr lang="en-US" alt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7347" name="Rectangle 19"/>
          <p:cNvSpPr/>
          <p:nvPr/>
        </p:nvSpPr>
        <p:spPr>
          <a:xfrm>
            <a:off x="3352800" y="1295400"/>
            <a:ext cx="2133600" cy="487363"/>
          </a:xfrm>
          <a:prstGeom prst="rect">
            <a:avLst/>
          </a:prstGeom>
          <a:noFill/>
          <a:ln w="9525">
            <a:noFill/>
          </a:ln>
        </p:spPr>
        <p:txBody>
          <a:bodyPr lIns="91170" tIns="45569" rIns="91170" bIns="45569" anchor="ctr" anchorCtr="0"/>
          <a:p>
            <a:pPr algn="ctr" eaLnBrk="1" hangingPunct="1"/>
            <a:endParaRPr lang="en-US" altLang="en-US" sz="4000" b="1" dirty="0">
              <a:latin typeface="Arial" panose="020B0604020202020204" pitchFamily="34"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ipe(down)">
                                      <p:cBhvr>
                                        <p:cTn id="7"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00">
            <a:alpha val="7059"/>
          </a:srgbClr>
        </a:solidFill>
        <a:effectLst/>
      </p:bgPr>
    </p:bg>
    <p:spTree>
      <p:nvGrpSpPr>
        <p:cNvPr id="1" name=""/>
        <p:cNvGrpSpPr/>
        <p:nvPr/>
      </p:nvGrpSpPr>
      <p:grpSpPr/>
      <p:pic>
        <p:nvPicPr>
          <p:cNvPr id="58370" name="Picture 2" descr="https://upload.wikimedia.org/wikipedia/vi/5/59/Thep_moi.jpg"/>
          <p:cNvPicPr>
            <a:picLocks noChangeAspect="1"/>
          </p:cNvPicPr>
          <p:nvPr/>
        </p:nvPicPr>
        <p:blipFill>
          <a:blip r:embed="rId1"/>
          <a:stretch>
            <a:fillRect/>
          </a:stretch>
        </p:blipFill>
        <p:spPr>
          <a:xfrm>
            <a:off x="0" y="0"/>
            <a:ext cx="4495800" cy="5791200"/>
          </a:xfrm>
          <a:prstGeom prst="rect">
            <a:avLst/>
          </a:prstGeom>
          <a:noFill/>
          <a:ln w="9525">
            <a:noFill/>
          </a:ln>
        </p:spPr>
      </p:pic>
      <p:sp>
        <p:nvSpPr>
          <p:cNvPr id="58371" name="TextBox 2"/>
          <p:cNvSpPr txBox="1"/>
          <p:nvPr/>
        </p:nvSpPr>
        <p:spPr>
          <a:xfrm>
            <a:off x="152400" y="5943600"/>
            <a:ext cx="4191000" cy="584200"/>
          </a:xfrm>
          <a:prstGeom prst="rect">
            <a:avLst/>
          </a:prstGeom>
          <a:noFill/>
          <a:ln w="9525">
            <a:noFill/>
          </a:ln>
        </p:spPr>
        <p:txBody>
          <a:bodyPr lIns="91170" tIns="45569" rIns="91170" bIns="45569">
            <a:spAutoFit/>
          </a:bodyPr>
          <a:p>
            <a:pPr algn="ctr"/>
            <a:r>
              <a:rPr lang="en-US" altLang="en-US" sz="3200" b="1" dirty="0">
                <a:latin typeface="Times New Roman" panose="02020603050405020304" pitchFamily="18" charset="0"/>
                <a:cs typeface="Times New Roman" panose="02020603050405020304" pitchFamily="18" charset="0"/>
              </a:rPr>
              <a:t>Thép Mới (1925- 1991) </a:t>
            </a:r>
            <a:endParaRPr lang="en-US" altLang="en-US" sz="3200" b="1" dirty="0">
              <a:latin typeface="Times New Roman" panose="02020603050405020304" pitchFamily="18" charset="0"/>
              <a:ea typeface="Times New Roman" panose="02020603050405020304" pitchFamily="18" charset="0"/>
            </a:endParaRPr>
          </a:p>
        </p:txBody>
      </p:sp>
      <p:sp>
        <p:nvSpPr>
          <p:cNvPr id="58372" name="TextBox 3"/>
          <p:cNvSpPr txBox="1"/>
          <p:nvPr/>
        </p:nvSpPr>
        <p:spPr>
          <a:xfrm>
            <a:off x="4648200" y="228600"/>
            <a:ext cx="4343400" cy="6186488"/>
          </a:xfrm>
          <a:prstGeom prst="rect">
            <a:avLst/>
          </a:prstGeom>
          <a:noFill/>
          <a:ln w="9525">
            <a:noFill/>
          </a:ln>
        </p:spPr>
        <p:txBody>
          <a:bodyPr lIns="91170" tIns="45569" rIns="91170" bIns="45569">
            <a:spAutoFit/>
          </a:bodyPr>
          <a:p>
            <a:r>
              <a:rPr lang="vi-VN" altLang="en-US" sz="3600" dirty="0">
                <a:latin typeface="Times New Roman" panose="02020603050405020304" pitchFamily="18" charset="0"/>
                <a:cs typeface="Times New Roman" panose="02020603050405020304" pitchFamily="18" charset="0"/>
              </a:rPr>
              <a:t>Thép Mới</a:t>
            </a:r>
            <a:r>
              <a:rPr lang="en-US" altLang="en-US" sz="3600" dirty="0">
                <a:latin typeface="Times New Roman" panose="02020603050405020304" pitchFamily="18" charset="0"/>
                <a:cs typeface="Times New Roman" panose="02020603050405020304" pitchFamily="18" charset="0"/>
              </a:rPr>
              <a:t> tên thật l</a:t>
            </a:r>
            <a:r>
              <a:rPr lang="en-US" altLang="en-US" sz="3600" dirty="0">
                <a:latin typeface="Times New Roman" panose="02020603050405020304" pitchFamily="18" charset="0"/>
                <a:ea typeface="Times New Roman" panose="02020603050405020304" pitchFamily="18" charset="0"/>
              </a:rPr>
              <a:t>à</a:t>
            </a:r>
            <a:r>
              <a:rPr lang="en-US" altLang="en-US" sz="3600" dirty="0">
                <a:latin typeface="Times New Roman" panose="02020603050405020304" pitchFamily="18" charset="0"/>
                <a:cs typeface="Times New Roman" panose="02020603050405020304" pitchFamily="18" charset="0"/>
              </a:rPr>
              <a:t> H</a:t>
            </a:r>
            <a:r>
              <a:rPr lang="en-US" altLang="en-US" sz="3600" dirty="0">
                <a:latin typeface="Times New Roman" panose="02020603050405020304" pitchFamily="18" charset="0"/>
                <a:ea typeface="Times New Roman" panose="02020603050405020304" pitchFamily="18" charset="0"/>
              </a:rPr>
              <a:t>à</a:t>
            </a:r>
            <a:r>
              <a:rPr lang="en-US" altLang="en-US" sz="3600" dirty="0">
                <a:latin typeface="Times New Roman" panose="02020603050405020304" pitchFamily="18" charset="0"/>
                <a:cs typeface="Times New Roman" panose="02020603050405020304" pitchFamily="18" charset="0"/>
              </a:rPr>
              <a:t> Văn Lộc,</a:t>
            </a:r>
            <a:r>
              <a:rPr lang="vi-VN" altLang="en-US" sz="3600" dirty="0">
                <a:latin typeface="Times New Roman" panose="02020603050405020304" pitchFamily="18" charset="0"/>
                <a:cs typeface="Times New Roman" panose="02020603050405020304" pitchFamily="18" charset="0"/>
              </a:rPr>
              <a:t> một nh</a:t>
            </a:r>
            <a:r>
              <a:rPr lang="vi-VN" altLang="en-US" sz="3600" dirty="0">
                <a:latin typeface="Times New Roman" panose="02020603050405020304" pitchFamily="18" charset="0"/>
                <a:ea typeface="Times New Roman" panose="02020603050405020304" pitchFamily="18" charset="0"/>
              </a:rPr>
              <a:t>à</a:t>
            </a:r>
            <a:r>
              <a:rPr lang="vi-VN" altLang="en-US" sz="3600" dirty="0">
                <a:latin typeface="Times New Roman" panose="02020603050405020304" pitchFamily="18" charset="0"/>
                <a:cs typeface="Times New Roman" panose="02020603050405020304" pitchFamily="18" charset="0"/>
              </a:rPr>
              <a:t> văn nổi tiếng </a:t>
            </a:r>
            <a:r>
              <a:rPr lang="en-US" altLang="en-US" sz="3600" dirty="0">
                <a:latin typeface="Times New Roman" panose="02020603050405020304" pitchFamily="18" charset="0"/>
                <a:cs typeface="Times New Roman" panose="02020603050405020304" pitchFamily="18" charset="0"/>
              </a:rPr>
              <a:t>của</a:t>
            </a:r>
            <a:r>
              <a:rPr lang="vi-VN" altLang="en-US" sz="3600" dirty="0">
                <a:latin typeface="Times New Roman" panose="02020603050405020304" pitchFamily="18" charset="0"/>
                <a:cs typeface="Times New Roman" panose="02020603050405020304" pitchFamily="18" charset="0"/>
              </a:rPr>
              <a:t> </a:t>
            </a:r>
            <a:r>
              <a:rPr lang="en-US" altLang="en-US" sz="3600" dirty="0">
                <a:latin typeface="Times New Roman" panose="02020603050405020304" pitchFamily="18" charset="0"/>
                <a:cs typeface="Times New Roman" panose="02020603050405020304" pitchFamily="18" charset="0"/>
              </a:rPr>
              <a:t>nước ta</a:t>
            </a:r>
            <a:r>
              <a:rPr lang="vi-VN" altLang="en-US" sz="3600" dirty="0">
                <a:latin typeface="Times New Roman" panose="02020603050405020304" pitchFamily="18" charset="0"/>
                <a:cs typeface="Times New Roman" panose="02020603050405020304" pitchFamily="18" charset="0"/>
              </a:rPr>
              <a:t>,</a:t>
            </a:r>
            <a:r>
              <a:rPr lang="en-US" altLang="en-US" sz="3600" dirty="0">
                <a:latin typeface="Times New Roman" panose="02020603050405020304" pitchFamily="18" charset="0"/>
                <a:cs typeface="Times New Roman" panose="02020603050405020304" pitchFamily="18" charset="0"/>
              </a:rPr>
              <a:t> ông</a:t>
            </a:r>
            <a:r>
              <a:rPr lang="vi-VN" altLang="en-US" sz="3600" dirty="0">
                <a:latin typeface="Times New Roman" panose="02020603050405020304" pitchFamily="18" charset="0"/>
                <a:cs typeface="Times New Roman" panose="02020603050405020304" pitchFamily="18" charset="0"/>
              </a:rPr>
              <a:t> chuyên viết về đề t</a:t>
            </a:r>
            <a:r>
              <a:rPr lang="vi-VN" altLang="en-US" sz="3600" dirty="0">
                <a:latin typeface="Times New Roman" panose="02020603050405020304" pitchFamily="18" charset="0"/>
                <a:ea typeface="Times New Roman" panose="02020603050405020304" pitchFamily="18" charset="0"/>
              </a:rPr>
              <a:t>à</a:t>
            </a:r>
            <a:r>
              <a:rPr lang="vi-VN" altLang="en-US" sz="3600" dirty="0">
                <a:latin typeface="Times New Roman" panose="02020603050405020304" pitchFamily="18" charset="0"/>
                <a:cs typeface="Times New Roman" panose="02020603050405020304" pitchFamily="18" charset="0"/>
              </a:rPr>
              <a:t>i Chiến tranh Đông Dương v</a:t>
            </a:r>
            <a:r>
              <a:rPr lang="vi-VN" altLang="en-US" sz="3600" dirty="0">
                <a:latin typeface="Times New Roman" panose="02020603050405020304" pitchFamily="18" charset="0"/>
                <a:ea typeface="Times New Roman" panose="02020603050405020304" pitchFamily="18" charset="0"/>
              </a:rPr>
              <a:t>à</a:t>
            </a:r>
            <a:r>
              <a:rPr lang="vi-VN" altLang="en-US" sz="3600" dirty="0">
                <a:latin typeface="Times New Roman" panose="02020603050405020304" pitchFamily="18" charset="0"/>
                <a:cs typeface="Times New Roman" panose="02020603050405020304" pitchFamily="18" charset="0"/>
              </a:rPr>
              <a:t> Chiến tranh Việt Nam. Một số bút danh khác của ông được biết đến l</a:t>
            </a:r>
            <a:r>
              <a:rPr lang="vi-VN" altLang="en-US" sz="3600" dirty="0">
                <a:latin typeface="Times New Roman" panose="02020603050405020304" pitchFamily="18" charset="0"/>
                <a:ea typeface="Times New Roman" panose="02020603050405020304" pitchFamily="18" charset="0"/>
              </a:rPr>
              <a:t>à</a:t>
            </a:r>
            <a:r>
              <a:rPr lang="vi-VN" altLang="en-US" sz="3600" dirty="0">
                <a:latin typeface="Times New Roman" panose="02020603050405020304" pitchFamily="18" charset="0"/>
                <a:cs typeface="Times New Roman" panose="02020603050405020304" pitchFamily="18" charset="0"/>
              </a:rPr>
              <a:t> Phượng Kim, Hồng Châu. </a:t>
            </a:r>
            <a:endParaRPr lang="vi-VN" altLang="en-US" sz="3600" dirty="0">
              <a:latin typeface="Times New Roman" panose="02020603050405020304" pitchFamily="18" charset="0"/>
              <a:ea typeface="Times New Roman" panose="02020603050405020304" pitchFamily="18" charset="0"/>
            </a:endParaRPr>
          </a:p>
        </p:txBody>
      </p:sp>
      <p:pic>
        <p:nvPicPr>
          <p:cNvPr id="5" name="图片 4109" descr="封面2"/>
          <p:cNvPicPr>
            <a:picLocks noChangeAspect="1"/>
          </p:cNvPicPr>
          <p:nvPr/>
        </p:nvPicPr>
        <p:blipFill>
          <a:blip r:embed="rId2"/>
          <a:stretch>
            <a:fillRect/>
          </a:stretch>
        </p:blipFill>
        <p:spPr>
          <a:xfrm>
            <a:off x="7459663" y="5791200"/>
            <a:ext cx="1531937" cy="1035050"/>
          </a:xfrm>
          <a:prstGeom prst="rect">
            <a:avLst/>
          </a:prstGeom>
          <a:noFill/>
          <a:ln w="9525">
            <a:noFill/>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59394" name="TextBox 4"/>
          <p:cNvSpPr txBox="1"/>
          <p:nvPr/>
        </p:nvSpPr>
        <p:spPr>
          <a:xfrm>
            <a:off x="290513" y="152400"/>
            <a:ext cx="8701087" cy="6186488"/>
          </a:xfrm>
          <a:prstGeom prst="rect">
            <a:avLst/>
          </a:prstGeom>
          <a:noFill/>
          <a:ln w="9525">
            <a:noFill/>
          </a:ln>
        </p:spPr>
        <p:txBody>
          <a:bodyPr>
            <a:spAutoFit/>
          </a:bodyPr>
          <a:p>
            <a:pPr algn="ctr"/>
            <a:r>
              <a:rPr lang="vi-VN" altLang="en-US" sz="2200" b="1" dirty="0">
                <a:solidFill>
                  <a:srgbClr val="FF0000"/>
                </a:solidFill>
                <a:latin typeface="Times New Roman" panose="02020603050405020304" pitchFamily="18" charset="0"/>
                <a:cs typeface="Times New Roman" panose="02020603050405020304" pitchFamily="18" charset="0"/>
              </a:rPr>
              <a:t>Trung thu độc lập  </a:t>
            </a:r>
            <a:endParaRPr lang="en-US" altLang="en-US" sz="2200" b="1" dirty="0">
              <a:solidFill>
                <a:srgbClr val="FF0000"/>
              </a:solidFill>
              <a:latin typeface="Times New Roman" panose="02020603050405020304" pitchFamily="18" charset="0"/>
              <a:cs typeface="Times New Roman" panose="02020603050405020304" pitchFamily="18" charset="0"/>
            </a:endParaRPr>
          </a:p>
          <a:p>
            <a:r>
              <a:rPr lang="vi-VN" altLang="en-US" sz="2200" b="1" dirty="0">
                <a:solidFill>
                  <a:srgbClr val="7030A0"/>
                </a:solidFill>
                <a:latin typeface="Times New Roman" panose="02020603050405020304" pitchFamily="18" charset="0"/>
                <a:cs typeface="Times New Roman" panose="02020603050405020304" pitchFamily="18" charset="0"/>
              </a:rPr>
              <a:t> </a:t>
            </a:r>
            <a:r>
              <a:rPr lang="en-US" altLang="en-US" sz="2200" b="1" dirty="0">
                <a:solidFill>
                  <a:srgbClr val="7030A0"/>
                </a:solidFill>
                <a:latin typeface="Times New Roman" panose="02020603050405020304" pitchFamily="18" charset="0"/>
                <a:cs typeface="Times New Roman" panose="02020603050405020304" pitchFamily="18" charset="0"/>
              </a:rPr>
              <a:t>	</a:t>
            </a:r>
            <a:r>
              <a:rPr lang="vi-VN" altLang="en-US" sz="2200" b="1" dirty="0">
                <a:solidFill>
                  <a:srgbClr val="7030A0"/>
                </a:solidFill>
                <a:latin typeface="Times New Roman" panose="02020603050405020304" pitchFamily="18" charset="0"/>
                <a:cs typeface="Times New Roman" panose="02020603050405020304" pitchFamily="18" charset="0"/>
              </a:rPr>
              <a:t>Đêm nay anh đứng gác ở trại. Trăng ng</a:t>
            </a:r>
            <a:r>
              <a:rPr lang="vi-VN" altLang="en-US" sz="2200" b="1" dirty="0">
                <a:solidFill>
                  <a:srgbClr val="7030A0"/>
                </a:solidFill>
                <a:latin typeface="Times New Roman" panose="02020603050405020304" pitchFamily="18" charset="0"/>
                <a:ea typeface="Times New Roman" panose="02020603050405020304" pitchFamily="18" charset="0"/>
              </a:rPr>
              <a:t>à</a:t>
            </a:r>
            <a:r>
              <a:rPr lang="vi-VN" altLang="en-US" sz="2200" b="1" dirty="0">
                <a:solidFill>
                  <a:srgbClr val="7030A0"/>
                </a:solidFill>
                <a:latin typeface="Times New Roman" panose="02020603050405020304" pitchFamily="18" charset="0"/>
                <a:cs typeface="Times New Roman" panose="02020603050405020304" pitchFamily="18" charset="0"/>
              </a:rPr>
              <a:t>n v</a:t>
            </a:r>
            <a:r>
              <a:rPr lang="vi-VN" altLang="en-US" sz="2200" b="1" dirty="0">
                <a:solidFill>
                  <a:srgbClr val="7030A0"/>
                </a:solidFill>
                <a:latin typeface="Times New Roman" panose="02020603050405020304" pitchFamily="18" charset="0"/>
                <a:ea typeface="Times New Roman" panose="02020603050405020304" pitchFamily="18" charset="0"/>
              </a:rPr>
              <a:t>à</a:t>
            </a:r>
            <a:r>
              <a:rPr lang="vi-VN" altLang="en-US" sz="2200" b="1" dirty="0">
                <a:solidFill>
                  <a:srgbClr val="7030A0"/>
                </a:solidFill>
                <a:latin typeface="Times New Roman" panose="02020603050405020304" pitchFamily="18" charset="0"/>
                <a:cs typeface="Times New Roman" panose="02020603050405020304" pitchFamily="18" charset="0"/>
              </a:rPr>
              <a:t> gió núi bao la khiến lòng anh man mác nghĩ tới trung thu v</a:t>
            </a:r>
            <a:r>
              <a:rPr lang="vi-VN" altLang="en-US" sz="2200" b="1" dirty="0">
                <a:solidFill>
                  <a:srgbClr val="7030A0"/>
                </a:solidFill>
                <a:latin typeface="Times New Roman" panose="02020603050405020304" pitchFamily="18" charset="0"/>
                <a:ea typeface="Times New Roman" panose="02020603050405020304" pitchFamily="18" charset="0"/>
              </a:rPr>
              <a:t>à</a:t>
            </a:r>
            <a:r>
              <a:rPr lang="vi-VN" altLang="en-US" sz="2200" b="1" dirty="0">
                <a:solidFill>
                  <a:srgbClr val="7030A0"/>
                </a:solidFill>
                <a:latin typeface="Times New Roman" panose="02020603050405020304" pitchFamily="18" charset="0"/>
                <a:cs typeface="Times New Roman" panose="02020603050405020304" pitchFamily="18" charset="0"/>
              </a:rPr>
              <a:t> nghĩ tới các em. Trăng đêm nay soi sáng xuống nước Việt Nam độc lập yêu quý của các em. Trăng sáng mùa thu vằng vặc chiếu khắp th</a:t>
            </a:r>
            <a:r>
              <a:rPr lang="vi-VN" altLang="en-US" sz="2200" b="1" dirty="0">
                <a:solidFill>
                  <a:srgbClr val="7030A0"/>
                </a:solidFill>
                <a:latin typeface="Times New Roman" panose="02020603050405020304" pitchFamily="18" charset="0"/>
                <a:ea typeface="Times New Roman" panose="02020603050405020304" pitchFamily="18" charset="0"/>
              </a:rPr>
              <a:t>à</a:t>
            </a:r>
            <a:r>
              <a:rPr lang="vi-VN" altLang="en-US" sz="2200" b="1" dirty="0">
                <a:solidFill>
                  <a:srgbClr val="7030A0"/>
                </a:solidFill>
                <a:latin typeface="Times New Roman" panose="02020603050405020304" pitchFamily="18" charset="0"/>
                <a:cs typeface="Times New Roman" panose="02020603050405020304" pitchFamily="18" charset="0"/>
              </a:rPr>
              <a:t>nh phố, l</a:t>
            </a:r>
            <a:r>
              <a:rPr lang="vi-VN" altLang="en-US" sz="2200" b="1" dirty="0">
                <a:solidFill>
                  <a:srgbClr val="7030A0"/>
                </a:solidFill>
                <a:latin typeface="Times New Roman" panose="02020603050405020304" pitchFamily="18" charset="0"/>
                <a:ea typeface="Times New Roman" panose="02020603050405020304" pitchFamily="18" charset="0"/>
              </a:rPr>
              <a:t>à</a:t>
            </a:r>
            <a:r>
              <a:rPr lang="vi-VN" altLang="en-US" sz="2200" b="1" dirty="0">
                <a:solidFill>
                  <a:srgbClr val="7030A0"/>
                </a:solidFill>
                <a:latin typeface="Times New Roman" panose="02020603050405020304" pitchFamily="18" charset="0"/>
                <a:cs typeface="Times New Roman" panose="02020603050405020304" pitchFamily="18" charset="0"/>
              </a:rPr>
              <a:t>ng mạc, núi rừng, nơi quê hương thân thiết của các em</a:t>
            </a:r>
            <a:r>
              <a:rPr lang="en-US" altLang="en-US" sz="2200" b="1" dirty="0">
                <a:solidFill>
                  <a:srgbClr val="7030A0"/>
                </a:solidFill>
                <a:latin typeface="Times New Roman" panose="02020603050405020304" pitchFamily="18" charset="0"/>
                <a:cs typeface="Times New Roman" panose="02020603050405020304" pitchFamily="18" charset="0"/>
              </a:rPr>
              <a:t> </a:t>
            </a:r>
            <a:r>
              <a:rPr lang="vi-VN" altLang="en-US" sz="2200" b="1" dirty="0">
                <a:solidFill>
                  <a:srgbClr val="7030A0"/>
                </a:solidFill>
                <a:latin typeface="Times New Roman" panose="02020603050405020304" pitchFamily="18" charset="0"/>
                <a:cs typeface="Times New Roman" panose="02020603050405020304" pitchFamily="18" charset="0"/>
              </a:rPr>
              <a:t>...</a:t>
            </a:r>
            <a:endParaRPr lang="vi-VN" altLang="en-US" sz="2200" b="1" dirty="0">
              <a:solidFill>
                <a:srgbClr val="7030A0"/>
              </a:solidFill>
              <a:latin typeface="Times New Roman" panose="02020603050405020304" pitchFamily="18" charset="0"/>
              <a:cs typeface="Times New Roman" panose="02020603050405020304" pitchFamily="18" charset="0"/>
            </a:endParaRPr>
          </a:p>
          <a:p>
            <a:r>
              <a:rPr lang="vi-VN" altLang="en-US" sz="2200" b="1" dirty="0">
                <a:solidFill>
                  <a:srgbClr val="7030A0"/>
                </a:solidFill>
                <a:latin typeface="Times New Roman" panose="02020603050405020304" pitchFamily="18" charset="0"/>
                <a:cs typeface="Times New Roman" panose="02020603050405020304" pitchFamily="18" charset="0"/>
              </a:rPr>
              <a:t>   </a:t>
            </a:r>
            <a:r>
              <a:rPr lang="en-US" altLang="en-US" sz="2200" b="1" dirty="0">
                <a:solidFill>
                  <a:srgbClr val="7030A0"/>
                </a:solidFill>
                <a:latin typeface="Times New Roman" panose="02020603050405020304" pitchFamily="18" charset="0"/>
                <a:cs typeface="Times New Roman" panose="02020603050405020304" pitchFamily="18" charset="0"/>
              </a:rPr>
              <a:t>	</a:t>
            </a:r>
            <a:r>
              <a:rPr lang="vi-VN" altLang="en-US" sz="2200" b="1" dirty="0">
                <a:solidFill>
                  <a:srgbClr val="7030A0"/>
                </a:solidFill>
                <a:latin typeface="Times New Roman" panose="02020603050405020304" pitchFamily="18" charset="0"/>
                <a:cs typeface="Times New Roman" panose="02020603050405020304" pitchFamily="18" charset="0"/>
              </a:rPr>
              <a:t>Anh nhìn trăng v</a:t>
            </a:r>
            <a:r>
              <a:rPr lang="vi-VN" altLang="en-US" sz="2200" b="1" dirty="0">
                <a:solidFill>
                  <a:srgbClr val="7030A0"/>
                </a:solidFill>
                <a:latin typeface="Times New Roman" panose="02020603050405020304" pitchFamily="18" charset="0"/>
                <a:ea typeface="Times New Roman" panose="02020603050405020304" pitchFamily="18" charset="0"/>
              </a:rPr>
              <a:t>à</a:t>
            </a:r>
            <a:r>
              <a:rPr lang="vi-VN" altLang="en-US" sz="2200" b="1" dirty="0">
                <a:solidFill>
                  <a:srgbClr val="7030A0"/>
                </a:solidFill>
                <a:latin typeface="Times New Roman" panose="02020603050405020304" pitchFamily="18" charset="0"/>
                <a:cs typeface="Times New Roman" panose="02020603050405020304" pitchFamily="18" charset="0"/>
              </a:rPr>
              <a:t> nghĩ tới ng</a:t>
            </a:r>
            <a:r>
              <a:rPr lang="vi-VN" altLang="en-US" sz="2200" b="1" dirty="0">
                <a:solidFill>
                  <a:srgbClr val="7030A0"/>
                </a:solidFill>
                <a:latin typeface="Times New Roman" panose="02020603050405020304" pitchFamily="18" charset="0"/>
                <a:ea typeface="Times New Roman" panose="02020603050405020304" pitchFamily="18" charset="0"/>
              </a:rPr>
              <a:t>à</a:t>
            </a:r>
            <a:r>
              <a:rPr lang="vi-VN" altLang="en-US" sz="2200" b="1" dirty="0">
                <a:solidFill>
                  <a:srgbClr val="7030A0"/>
                </a:solidFill>
                <a:latin typeface="Times New Roman" panose="02020603050405020304" pitchFamily="18" charset="0"/>
                <a:cs typeface="Times New Roman" panose="02020603050405020304" pitchFamily="18" charset="0"/>
              </a:rPr>
              <a:t>y mai</a:t>
            </a:r>
            <a:r>
              <a:rPr lang="en-US" altLang="en-US" sz="2200" b="1" dirty="0">
                <a:solidFill>
                  <a:srgbClr val="7030A0"/>
                </a:solidFill>
                <a:latin typeface="Times New Roman" panose="02020603050405020304" pitchFamily="18" charset="0"/>
                <a:cs typeface="Times New Roman" panose="02020603050405020304" pitchFamily="18" charset="0"/>
              </a:rPr>
              <a:t> </a:t>
            </a:r>
            <a:r>
              <a:rPr lang="vi-VN" altLang="en-US" sz="2200" b="1" dirty="0">
                <a:solidFill>
                  <a:srgbClr val="7030A0"/>
                </a:solidFill>
                <a:latin typeface="Times New Roman" panose="02020603050405020304" pitchFamily="18" charset="0"/>
                <a:cs typeface="Times New Roman" panose="02020603050405020304" pitchFamily="18" charset="0"/>
              </a:rPr>
              <a:t>...</a:t>
            </a:r>
            <a:endParaRPr lang="vi-VN" altLang="en-US" sz="2200" b="1" dirty="0">
              <a:solidFill>
                <a:srgbClr val="7030A0"/>
              </a:solidFill>
              <a:latin typeface="Times New Roman" panose="02020603050405020304" pitchFamily="18" charset="0"/>
              <a:cs typeface="Times New Roman" panose="02020603050405020304" pitchFamily="18" charset="0"/>
            </a:endParaRPr>
          </a:p>
          <a:p>
            <a:r>
              <a:rPr lang="vi-VN" altLang="en-US" sz="2200" b="1" dirty="0">
                <a:solidFill>
                  <a:srgbClr val="7030A0"/>
                </a:solidFill>
                <a:latin typeface="Times New Roman" panose="02020603050405020304" pitchFamily="18" charset="0"/>
                <a:cs typeface="Times New Roman" panose="02020603050405020304" pitchFamily="18" charset="0"/>
              </a:rPr>
              <a:t>   </a:t>
            </a:r>
            <a:r>
              <a:rPr lang="en-US" altLang="en-US" sz="2200" b="1" dirty="0">
                <a:solidFill>
                  <a:srgbClr val="7030A0"/>
                </a:solidFill>
                <a:latin typeface="Times New Roman" panose="02020603050405020304" pitchFamily="18" charset="0"/>
                <a:cs typeface="Times New Roman" panose="02020603050405020304" pitchFamily="18" charset="0"/>
              </a:rPr>
              <a:t>	</a:t>
            </a:r>
            <a:r>
              <a:rPr lang="vi-VN" altLang="en-US" sz="2200" b="1" dirty="0">
                <a:solidFill>
                  <a:srgbClr val="7030A0"/>
                </a:solidFill>
                <a:latin typeface="Times New Roman" panose="02020603050405020304" pitchFamily="18" charset="0"/>
                <a:cs typeface="Times New Roman" panose="02020603050405020304" pitchFamily="18" charset="0"/>
              </a:rPr>
              <a:t>Ng</a:t>
            </a:r>
            <a:r>
              <a:rPr lang="vi-VN" altLang="en-US" sz="2200" b="1" dirty="0">
                <a:solidFill>
                  <a:srgbClr val="7030A0"/>
                </a:solidFill>
                <a:latin typeface="Times New Roman" panose="02020603050405020304" pitchFamily="18" charset="0"/>
                <a:ea typeface="Times New Roman" panose="02020603050405020304" pitchFamily="18" charset="0"/>
              </a:rPr>
              <a:t>à</a:t>
            </a:r>
            <a:r>
              <a:rPr lang="vi-VN" altLang="en-US" sz="2200" b="1" dirty="0">
                <a:solidFill>
                  <a:srgbClr val="7030A0"/>
                </a:solidFill>
                <a:latin typeface="Times New Roman" panose="02020603050405020304" pitchFamily="18" charset="0"/>
                <a:cs typeface="Times New Roman" panose="02020603050405020304" pitchFamily="18" charset="0"/>
              </a:rPr>
              <a:t>y mai, các em có quyền mơ tưởng một cuộc sống tươi đẹp vô cùng. Mươi mười lăm năm nữa thôi, các em sẽ thấy cũng dưới ánh trăng n</a:t>
            </a:r>
            <a:r>
              <a:rPr lang="vi-VN" altLang="en-US" sz="2200" b="1" dirty="0">
                <a:solidFill>
                  <a:srgbClr val="7030A0"/>
                </a:solidFill>
                <a:latin typeface="Times New Roman" panose="02020603050405020304" pitchFamily="18" charset="0"/>
                <a:ea typeface="Times New Roman" panose="02020603050405020304" pitchFamily="18" charset="0"/>
              </a:rPr>
              <a:t>à</a:t>
            </a:r>
            <a:r>
              <a:rPr lang="vi-VN" altLang="en-US" sz="2200" b="1" dirty="0">
                <a:solidFill>
                  <a:srgbClr val="7030A0"/>
                </a:solidFill>
                <a:latin typeface="Times New Roman" panose="02020603050405020304" pitchFamily="18" charset="0"/>
                <a:cs typeface="Times New Roman" panose="02020603050405020304" pitchFamily="18" charset="0"/>
              </a:rPr>
              <a:t>y, dòng thác nước đổ xuống l</a:t>
            </a:r>
            <a:r>
              <a:rPr lang="vi-VN" altLang="en-US" sz="2200" b="1" dirty="0">
                <a:solidFill>
                  <a:srgbClr val="7030A0"/>
                </a:solidFill>
                <a:latin typeface="Times New Roman" panose="02020603050405020304" pitchFamily="18" charset="0"/>
                <a:ea typeface="Times New Roman" panose="02020603050405020304" pitchFamily="18" charset="0"/>
              </a:rPr>
              <a:t>à</a:t>
            </a:r>
            <a:r>
              <a:rPr lang="vi-VN" altLang="en-US" sz="2200" b="1" dirty="0">
                <a:solidFill>
                  <a:srgbClr val="7030A0"/>
                </a:solidFill>
                <a:latin typeface="Times New Roman" panose="02020603050405020304" pitchFamily="18" charset="0"/>
                <a:cs typeface="Times New Roman" panose="02020603050405020304" pitchFamily="18" charset="0"/>
              </a:rPr>
              <a:t>m chạy máy phát điện; ở giữa biển rộng, cờ đỏ sao v</a:t>
            </a:r>
            <a:r>
              <a:rPr lang="vi-VN" altLang="en-US" sz="2200" b="1" dirty="0">
                <a:solidFill>
                  <a:srgbClr val="7030A0"/>
                </a:solidFill>
                <a:latin typeface="Times New Roman" panose="02020603050405020304" pitchFamily="18" charset="0"/>
                <a:ea typeface="Times New Roman" panose="02020603050405020304" pitchFamily="18" charset="0"/>
              </a:rPr>
              <a:t>à</a:t>
            </a:r>
            <a:r>
              <a:rPr lang="vi-VN" altLang="en-US" sz="2200" b="1" dirty="0">
                <a:solidFill>
                  <a:srgbClr val="7030A0"/>
                </a:solidFill>
                <a:latin typeface="Times New Roman" panose="02020603050405020304" pitchFamily="18" charset="0"/>
                <a:cs typeface="Times New Roman" panose="02020603050405020304" pitchFamily="18" charset="0"/>
              </a:rPr>
              <a:t>ng phấp phới bay trên những con t</a:t>
            </a:r>
            <a:r>
              <a:rPr lang="vi-VN" altLang="en-US" sz="2200" b="1" dirty="0">
                <a:solidFill>
                  <a:srgbClr val="7030A0"/>
                </a:solidFill>
                <a:latin typeface="Times New Roman" panose="02020603050405020304" pitchFamily="18" charset="0"/>
                <a:ea typeface="Times New Roman" panose="02020603050405020304" pitchFamily="18" charset="0"/>
              </a:rPr>
              <a:t>à</a:t>
            </a:r>
            <a:r>
              <a:rPr lang="vi-VN" altLang="en-US" sz="2200" b="1" dirty="0">
                <a:solidFill>
                  <a:srgbClr val="7030A0"/>
                </a:solidFill>
                <a:latin typeface="Times New Roman" panose="02020603050405020304" pitchFamily="18" charset="0"/>
                <a:cs typeface="Times New Roman" panose="02020603050405020304" pitchFamily="18" charset="0"/>
              </a:rPr>
              <a:t>u lớn. Trăng của các em sẽ soi sáng những ống khói nh</a:t>
            </a:r>
            <a:r>
              <a:rPr lang="vi-VN" altLang="en-US" sz="2200" b="1" dirty="0">
                <a:solidFill>
                  <a:srgbClr val="7030A0"/>
                </a:solidFill>
                <a:latin typeface="Times New Roman" panose="02020603050405020304" pitchFamily="18" charset="0"/>
                <a:ea typeface="Times New Roman" panose="02020603050405020304" pitchFamily="18" charset="0"/>
              </a:rPr>
              <a:t>à</a:t>
            </a:r>
            <a:r>
              <a:rPr lang="vi-VN" altLang="en-US" sz="2200" b="1" dirty="0">
                <a:solidFill>
                  <a:srgbClr val="7030A0"/>
                </a:solidFill>
                <a:latin typeface="Times New Roman" panose="02020603050405020304" pitchFamily="18" charset="0"/>
                <a:cs typeface="Times New Roman" panose="02020603050405020304" pitchFamily="18" charset="0"/>
              </a:rPr>
              <a:t> máy chi chít, cao thẳm, rải trên đồng lúa bát ngát v</a:t>
            </a:r>
            <a:r>
              <a:rPr lang="vi-VN" altLang="en-US" sz="2200" b="1" dirty="0">
                <a:solidFill>
                  <a:srgbClr val="7030A0"/>
                </a:solidFill>
                <a:latin typeface="Times New Roman" panose="02020603050405020304" pitchFamily="18" charset="0"/>
                <a:ea typeface="Times New Roman" panose="02020603050405020304" pitchFamily="18" charset="0"/>
              </a:rPr>
              <a:t>à</a:t>
            </a:r>
            <a:r>
              <a:rPr lang="vi-VN" altLang="en-US" sz="2200" b="1" dirty="0">
                <a:solidFill>
                  <a:srgbClr val="7030A0"/>
                </a:solidFill>
                <a:latin typeface="Times New Roman" panose="02020603050405020304" pitchFamily="18" charset="0"/>
                <a:cs typeface="Times New Roman" panose="02020603050405020304" pitchFamily="18" charset="0"/>
              </a:rPr>
              <a:t>ng thơm, cùng với nông trường to lớn, vui tươi. </a:t>
            </a:r>
            <a:endParaRPr lang="vi-VN" altLang="en-US" sz="2200" b="1" dirty="0">
              <a:solidFill>
                <a:srgbClr val="7030A0"/>
              </a:solidFill>
              <a:latin typeface="Times New Roman" panose="02020603050405020304" pitchFamily="18" charset="0"/>
              <a:cs typeface="Times New Roman" panose="02020603050405020304" pitchFamily="18" charset="0"/>
            </a:endParaRPr>
          </a:p>
          <a:p>
            <a:r>
              <a:rPr lang="vi-VN" altLang="en-US" sz="2200" b="1" dirty="0">
                <a:solidFill>
                  <a:srgbClr val="7030A0"/>
                </a:solidFill>
                <a:latin typeface="Times New Roman" panose="02020603050405020304" pitchFamily="18" charset="0"/>
                <a:cs typeface="Times New Roman" panose="02020603050405020304" pitchFamily="18" charset="0"/>
              </a:rPr>
              <a:t>  </a:t>
            </a:r>
            <a:r>
              <a:rPr lang="en-US" altLang="en-US" sz="2200" b="1" dirty="0">
                <a:solidFill>
                  <a:srgbClr val="7030A0"/>
                </a:solidFill>
                <a:latin typeface="Times New Roman" panose="02020603050405020304" pitchFamily="18" charset="0"/>
                <a:cs typeface="Times New Roman" panose="02020603050405020304" pitchFamily="18" charset="0"/>
              </a:rPr>
              <a:t>	</a:t>
            </a:r>
            <a:r>
              <a:rPr lang="vi-VN" altLang="en-US" sz="2200" b="1" dirty="0">
                <a:solidFill>
                  <a:srgbClr val="7030A0"/>
                </a:solidFill>
                <a:latin typeface="Times New Roman" panose="02020603050405020304" pitchFamily="18" charset="0"/>
                <a:cs typeface="Times New Roman" panose="02020603050405020304" pitchFamily="18" charset="0"/>
              </a:rPr>
              <a:t>Trăng đêm nay sáng quá ! Trăng mai còn sáng hơn. Anh mừng cho các em vui tết Trung thu độc lập đầu tiên v</a:t>
            </a:r>
            <a:r>
              <a:rPr lang="vi-VN" altLang="en-US" sz="2200" b="1" dirty="0">
                <a:solidFill>
                  <a:srgbClr val="7030A0"/>
                </a:solidFill>
                <a:latin typeface="Times New Roman" panose="02020603050405020304" pitchFamily="18" charset="0"/>
                <a:ea typeface="Times New Roman" panose="02020603050405020304" pitchFamily="18" charset="0"/>
              </a:rPr>
              <a:t>à</a:t>
            </a:r>
            <a:r>
              <a:rPr lang="vi-VN" altLang="en-US" sz="2200" b="1" dirty="0">
                <a:solidFill>
                  <a:srgbClr val="7030A0"/>
                </a:solidFill>
                <a:latin typeface="Times New Roman" panose="02020603050405020304" pitchFamily="18" charset="0"/>
                <a:cs typeface="Times New Roman" panose="02020603050405020304" pitchFamily="18" charset="0"/>
              </a:rPr>
              <a:t> anh mong ước ng</a:t>
            </a:r>
            <a:r>
              <a:rPr lang="vi-VN" altLang="en-US" sz="2200" b="1" dirty="0">
                <a:solidFill>
                  <a:srgbClr val="7030A0"/>
                </a:solidFill>
                <a:latin typeface="Times New Roman" panose="02020603050405020304" pitchFamily="18" charset="0"/>
                <a:ea typeface="Times New Roman" panose="02020603050405020304" pitchFamily="18" charset="0"/>
              </a:rPr>
              <a:t>à</a:t>
            </a:r>
            <a:r>
              <a:rPr lang="vi-VN" altLang="en-US" sz="2200" b="1" dirty="0">
                <a:solidFill>
                  <a:srgbClr val="7030A0"/>
                </a:solidFill>
                <a:latin typeface="Times New Roman" panose="02020603050405020304" pitchFamily="18" charset="0"/>
                <a:cs typeface="Times New Roman" panose="02020603050405020304" pitchFamily="18" charset="0"/>
              </a:rPr>
              <a:t>y mai đây, những tết Trung thu tươi đẹp hơn nữa sẽ đến với các em.</a:t>
            </a:r>
            <a:endParaRPr lang="vi-VN" altLang="en-US" sz="2200" b="1" dirty="0">
              <a:solidFill>
                <a:srgbClr val="7030A0"/>
              </a:solidFill>
              <a:latin typeface="Times New Roman" panose="02020603050405020304" pitchFamily="18" charset="0"/>
              <a:cs typeface="Times New Roman" panose="02020603050405020304" pitchFamily="18" charset="0"/>
            </a:endParaRPr>
          </a:p>
          <a:p>
            <a:pPr algn="r"/>
            <a:r>
              <a:rPr lang="vi-VN" altLang="en-US" sz="2200" b="1" dirty="0">
                <a:solidFill>
                  <a:srgbClr val="7030A0"/>
                </a:solidFill>
                <a:latin typeface="Times New Roman" panose="02020603050405020304" pitchFamily="18" charset="0"/>
                <a:cs typeface="Times New Roman" panose="02020603050405020304" pitchFamily="18" charset="0"/>
              </a:rPr>
              <a:t>(Thép Mới)</a:t>
            </a:r>
            <a:endParaRPr lang="vi-VN" altLang="en-US" sz="2200" b="1" dirty="0">
              <a:solidFill>
                <a:srgbClr val="7030A0"/>
              </a:solidFill>
              <a:latin typeface="Times New Roman" panose="02020603050405020304" pitchFamily="18" charset="0"/>
              <a:ea typeface="Times New Roman" panose="02020603050405020304" pitchFamily="18" charset="0"/>
            </a:endParaRPr>
          </a:p>
        </p:txBody>
      </p:sp>
    </p:spTree>
  </p:cSld>
  <p:clrMapOvr>
    <a:masterClrMapping/>
  </p:clrMapOvr>
</p:sld>
</file>

<file path=ppt/tags/tag1.xml><?xml version="1.0" encoding="utf-8"?>
<p:tagLst xmlns:p="http://schemas.openxmlformats.org/presentationml/2006/main">
  <p:tag name="PA" val="v4.0.0"/>
</p:tagLst>
</file>

<file path=ppt/theme/theme1.xml><?xml version="1.0" encoding="utf-8"?>
<a:theme xmlns:a="http://schemas.openxmlformats.org/drawingml/2006/main" name="Chủ đề Offic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2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6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3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8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9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5762</Words>
  <Application>WPS Presentation</Application>
  <PresentationFormat/>
  <Paragraphs>157</Paragraphs>
  <Slides>38</Slides>
  <Notes>14</Notes>
  <HiddenSlides>0</HiddenSlides>
  <MMClips>0</MMClips>
  <ScaleCrop>false</ScaleCrop>
  <HeadingPairs>
    <vt:vector size="6" baseType="variant">
      <vt:variant>
        <vt:lpstr>已用的字体</vt:lpstr>
      </vt:variant>
      <vt:variant>
        <vt:i4>18</vt:i4>
      </vt:variant>
      <vt:variant>
        <vt:lpstr>主题</vt:lpstr>
      </vt:variant>
      <vt:variant>
        <vt:i4>9</vt:i4>
      </vt:variant>
      <vt:variant>
        <vt:lpstr>幻灯片标题</vt:lpstr>
      </vt:variant>
      <vt:variant>
        <vt:i4>38</vt:i4>
      </vt:variant>
    </vt:vector>
  </HeadingPairs>
  <TitlesOfParts>
    <vt:vector size="65" baseType="lpstr">
      <vt:lpstr>Arial</vt:lpstr>
      <vt:lpstr>SimSun</vt:lpstr>
      <vt:lpstr>Wingdings</vt:lpstr>
      <vt:lpstr>Calibri Light</vt:lpstr>
      <vt:lpstr>Calibri</vt:lpstr>
      <vt:lpstr>.VnTime</vt:lpstr>
      <vt:lpstr>Times New Roman</vt:lpstr>
      <vt:lpstr>VNI-Times</vt:lpstr>
      <vt:lpstr>HP001 4 hàng</vt:lpstr>
      <vt:lpstr>Segoe Print</vt:lpstr>
      <vt:lpstr>Segoe UI Black</vt:lpstr>
      <vt:lpstr>方正粗圆_GBK</vt:lpstr>
      <vt:lpstr>方正少儿简体</vt:lpstr>
      <vt:lpstr>inpin heiti</vt:lpstr>
      <vt:lpstr>Arial</vt:lpstr>
      <vt:lpstr>Calibri</vt:lpstr>
      <vt:lpstr>Microsoft YaHei</vt:lpstr>
      <vt:lpstr>Arial Unicode MS</vt:lpstr>
      <vt:lpstr>Chủ đề Office</vt:lpstr>
      <vt:lpstr>2_默认设计模板</vt:lpstr>
      <vt:lpstr>6_默认设计模板</vt:lpstr>
      <vt:lpstr>7_Office Theme</vt:lpstr>
      <vt:lpstr>默认设计模板</vt:lpstr>
      <vt:lpstr>3_默认设计模板</vt:lpstr>
      <vt:lpstr>Office 主题​​</vt:lpstr>
      <vt:lpstr>8_默认设计模板</vt:lpstr>
      <vt:lpstr>9_默认设计模板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Hung-Huyen</dc:creator>
  <cp:lastModifiedBy>HP</cp:lastModifiedBy>
  <cp:revision>438</cp:revision>
  <dcterms:created xsi:type="dcterms:W3CDTF">2007-12-31T11:47:31Z</dcterms:created>
  <dcterms:modified xsi:type="dcterms:W3CDTF">2021-10-31T09:13:40Z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847D598B529D4BFBAF98021E5840C593</vt:lpwstr>
  </property>
  <property fmtid="{D5CDD505-2E9C-101B-9397-08002B2CF9AE}" pid="3" name="KSOProductBuildVer">
    <vt:lpwstr>1033-11.2.0.10351</vt:lpwstr>
  </property>
</Properties>
</file>